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61" r:id="rId3"/>
    <p:sldMasterId id="2147483675" r:id="rId4"/>
    <p:sldMasterId id="2147483717" r:id="rId5"/>
  </p:sldMasterIdLst>
  <p:notesMasterIdLst>
    <p:notesMasterId r:id="rId19"/>
  </p:notesMasterIdLst>
  <p:sldIdLst>
    <p:sldId id="360" r:id="rId6"/>
    <p:sldId id="259" r:id="rId7"/>
    <p:sldId id="261" r:id="rId8"/>
    <p:sldId id="377" r:id="rId9"/>
    <p:sldId id="372" r:id="rId10"/>
    <p:sldId id="384" r:id="rId11"/>
    <p:sldId id="383" r:id="rId12"/>
    <p:sldId id="385" r:id="rId13"/>
    <p:sldId id="388" r:id="rId14"/>
    <p:sldId id="386" r:id="rId15"/>
    <p:sldId id="389" r:id="rId16"/>
    <p:sldId id="390" r:id="rId17"/>
    <p:sldId id="318" r:id="rId18"/>
  </p:sldIdLst>
  <p:sldSz cx="12192000" cy="6858000"/>
  <p:notesSz cx="6858000" cy="12192000"/>
  <p:defaultTextStyle>
    <a:defPPr>
      <a:defRPr lang="de-DE"/>
    </a:defPPr>
    <a:lvl1pPr marL="0" algn="l" defTabSz="914400">
      <a:defRPr sz="1800">
        <a:solidFill>
          <a:schemeClr val="tx1"/>
        </a:solidFill>
        <a:latin typeface="+mn-lt"/>
        <a:ea typeface="+mn-ea"/>
        <a:cs typeface="+mn-cs"/>
      </a:defRPr>
    </a:lvl1pPr>
    <a:lvl2pPr marL="457200" algn="l" defTabSz="914400">
      <a:defRPr sz="1800">
        <a:solidFill>
          <a:schemeClr val="tx1"/>
        </a:solidFill>
        <a:latin typeface="+mn-lt"/>
        <a:ea typeface="+mn-ea"/>
        <a:cs typeface="+mn-cs"/>
      </a:defRPr>
    </a:lvl2pPr>
    <a:lvl3pPr marL="914400" algn="l" defTabSz="914400">
      <a:defRPr sz="1800">
        <a:solidFill>
          <a:schemeClr val="tx1"/>
        </a:solidFill>
        <a:latin typeface="+mn-lt"/>
        <a:ea typeface="+mn-ea"/>
        <a:cs typeface="+mn-cs"/>
      </a:defRPr>
    </a:lvl3pPr>
    <a:lvl4pPr marL="1371600" algn="l" defTabSz="914400">
      <a:defRPr sz="1800">
        <a:solidFill>
          <a:schemeClr val="tx1"/>
        </a:solidFill>
        <a:latin typeface="+mn-lt"/>
        <a:ea typeface="+mn-ea"/>
        <a:cs typeface="+mn-cs"/>
      </a:defRPr>
    </a:lvl4pPr>
    <a:lvl5pPr marL="1828800" algn="l" defTabSz="914400">
      <a:defRPr sz="1800">
        <a:solidFill>
          <a:schemeClr val="tx1"/>
        </a:solidFill>
        <a:latin typeface="+mn-lt"/>
        <a:ea typeface="+mn-ea"/>
        <a:cs typeface="+mn-cs"/>
      </a:defRPr>
    </a:lvl5pPr>
    <a:lvl6pPr marL="2286000" algn="l" defTabSz="914400">
      <a:defRPr sz="1800">
        <a:solidFill>
          <a:schemeClr val="tx1"/>
        </a:solidFill>
        <a:latin typeface="+mn-lt"/>
        <a:ea typeface="+mn-ea"/>
        <a:cs typeface="+mn-cs"/>
      </a:defRPr>
    </a:lvl6pPr>
    <a:lvl7pPr marL="2743200" algn="l" defTabSz="914400">
      <a:defRPr sz="1800">
        <a:solidFill>
          <a:schemeClr val="tx1"/>
        </a:solidFill>
        <a:latin typeface="+mn-lt"/>
        <a:ea typeface="+mn-ea"/>
        <a:cs typeface="+mn-cs"/>
      </a:defRPr>
    </a:lvl7pPr>
    <a:lvl8pPr marL="3200400" algn="l" defTabSz="914400">
      <a:defRPr sz="1800">
        <a:solidFill>
          <a:schemeClr val="tx1"/>
        </a:solidFill>
        <a:latin typeface="+mn-lt"/>
        <a:ea typeface="+mn-ea"/>
        <a:cs typeface="+mn-cs"/>
      </a:defRPr>
    </a:lvl8pPr>
    <a:lvl9pPr marL="3657600" algn="l" defTabSz="914400">
      <a:defRPr sz="18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B33FDF5E-D2E1-34EB-300F-06A5AC074C69}" name="Schmidt, Annita" initials="SA" userId="S::aschmidt@deloitte.gr::fa66e1e6-b1cb-4e06-b055-095a58c5d1de" providerId="AD"/>
  <p188:author id="{A1A0758A-E6CF-38D9-7866-C38621960A00}" name="Cioffi, Anita" initials="CA" userId="S::acioffi@deloitte.it::c69af82b-c77b-4083-a9bf-19220a88e27d"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Keine Formatvorlage, kei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868" autoAdjust="0"/>
    <p:restoredTop sz="60744" autoAdjust="0"/>
  </p:normalViewPr>
  <p:slideViewPr>
    <p:cSldViewPr>
      <p:cViewPr varScale="1">
        <p:scale>
          <a:sx n="114" d="100"/>
          <a:sy n="114" d="100"/>
        </p:scale>
        <p:origin x="306" y="102"/>
      </p:cViewPr>
      <p:guideLst>
        <p:guide orient="horz" pos="2160"/>
        <p:guide pos="2880"/>
      </p:guideLst>
    </p:cSldViewPr>
  </p:slideViewPr>
  <p:notesTextViewPr>
    <p:cViewPr>
      <p:scale>
        <a:sx n="100" d="100"/>
        <a:sy n="100" d="100"/>
      </p:scale>
      <p:origin x="0" y="0"/>
    </p:cViewPr>
  </p:notesTextViewPr>
  <p:sorterViewPr>
    <p:cViewPr>
      <p:scale>
        <a:sx n="130" d="100"/>
        <a:sy n="130" d="100"/>
      </p:scale>
      <p:origin x="0" y="-294"/>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3" Type="http://schemas.openxmlformats.org/officeDocument/2006/relationships/slideMaster" Target="slideMasters/slideMaster1.xml"/><Relationship Id="rId21" Type="http://schemas.openxmlformats.org/officeDocument/2006/relationships/viewProps" Target="view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microsoft.com/office/2018/10/relationships/authors" Target="authors.xml"/><Relationship Id="rId5" Type="http://schemas.openxmlformats.org/officeDocument/2006/relationships/slideMaster" Target="slideMasters/slideMaster3.xml"/><Relationship Id="rId15" Type="http://schemas.openxmlformats.org/officeDocument/2006/relationships/slide" Target="slides/slide10.xml"/><Relationship Id="rId23"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notesMaster" Target="notesMasters/notesMaster1.xml"/><Relationship Id="rId4" Type="http://schemas.openxmlformats.org/officeDocument/2006/relationships/slideMaster" Target="slideMasters/slideMaster2.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7B8BFE5-B089-488F-9A97-FB4A2E3107ED}"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GB"/>
        </a:p>
      </dgm:t>
    </dgm:pt>
    <dgm:pt modelId="{387C1EE4-47C9-4775-AE0B-8DEC103C434C}">
      <dgm:prSet phldrT="[Text]" custT="1"/>
      <dgm:spPr/>
      <dgm:t>
        <a:bodyPr/>
        <a:lstStyle/>
        <a:p>
          <a:r>
            <a:rPr lang="en-GB" sz="2000" b="1" kern="1200" dirty="0">
              <a:solidFill>
                <a:prstClr val="white"/>
              </a:solidFill>
              <a:latin typeface="Arial"/>
              <a:ea typeface="DejaVu Sans"/>
              <a:cs typeface="DejaVu Sans"/>
            </a:rPr>
            <a:t>legal</a:t>
          </a:r>
        </a:p>
      </dgm:t>
    </dgm:pt>
    <dgm:pt modelId="{B72183B7-31AE-4AE3-AE8B-0B1C9CC6E994}" type="parTrans" cxnId="{7EEED70A-B104-4BAE-A3AA-90698557F1BE}">
      <dgm:prSet/>
      <dgm:spPr/>
      <dgm:t>
        <a:bodyPr/>
        <a:lstStyle/>
        <a:p>
          <a:endParaRPr lang="en-GB"/>
        </a:p>
      </dgm:t>
    </dgm:pt>
    <dgm:pt modelId="{DACA8E6E-CF37-41E1-97AB-0E52CF64E357}" type="sibTrans" cxnId="{7EEED70A-B104-4BAE-A3AA-90698557F1BE}">
      <dgm:prSet/>
      <dgm:spPr/>
      <dgm:t>
        <a:bodyPr/>
        <a:lstStyle/>
        <a:p>
          <a:endParaRPr lang="en-GB"/>
        </a:p>
      </dgm:t>
    </dgm:pt>
    <dgm:pt modelId="{88D67FCF-0110-4B4F-A268-B045466915F2}">
      <dgm:prSet phldrT="[Text]" custT="1"/>
      <dgm:spPr>
        <a:solidFill>
          <a:schemeClr val="accent1">
            <a:lumMod val="60000"/>
            <a:lumOff val="40000"/>
          </a:schemeClr>
        </a:solidFill>
      </dgm:spPr>
      <dgm:t>
        <a:bodyPr/>
        <a:lstStyle/>
        <a:p>
          <a:pPr marL="0" lvl="0" algn="l" defTabSz="800100">
            <a:lnSpc>
              <a:spcPct val="90000"/>
            </a:lnSpc>
            <a:spcBef>
              <a:spcPct val="0"/>
            </a:spcBef>
            <a:spcAft>
              <a:spcPct val="35000"/>
            </a:spcAft>
            <a:buNone/>
          </a:pPr>
          <a:r>
            <a:rPr lang="en-US" sz="1800" b="1" dirty="0"/>
            <a:t>&gt;technical context</a:t>
          </a:r>
        </a:p>
        <a:p>
          <a:pPr marL="0" lvl="0" algn="l" defTabSz="800100">
            <a:lnSpc>
              <a:spcPct val="90000"/>
            </a:lnSpc>
            <a:spcBef>
              <a:spcPct val="0"/>
            </a:spcBef>
            <a:spcAft>
              <a:spcPct val="35000"/>
            </a:spcAft>
            <a:buNone/>
          </a:pPr>
          <a:r>
            <a:rPr lang="en-US" sz="1800" b="1" dirty="0"/>
            <a:t>&gt;</a:t>
          </a:r>
          <a:r>
            <a:rPr lang="en-US" sz="1800" b="1" dirty="0" err="1"/>
            <a:t>organisational</a:t>
          </a:r>
          <a:r>
            <a:rPr lang="en-US" sz="1800" b="1" dirty="0"/>
            <a:t> context</a:t>
          </a:r>
        </a:p>
        <a:p>
          <a:pPr marL="0" marR="0" lvl="0" indent="0" algn="l" defTabSz="914400" eaLnBrk="1" fontAlgn="auto" latinLnBrk="0" hangingPunct="1">
            <a:lnSpc>
              <a:spcPct val="100000"/>
            </a:lnSpc>
            <a:spcBef>
              <a:spcPts val="0"/>
            </a:spcBef>
            <a:spcAft>
              <a:spcPts val="0"/>
            </a:spcAft>
            <a:buClrTx/>
            <a:buSzTx/>
            <a:buFontTx/>
            <a:buNone/>
            <a:tabLst/>
            <a:defRPr/>
          </a:pPr>
          <a:r>
            <a:rPr lang="en-US" sz="1800" b="1" dirty="0"/>
            <a:t>&gt;human resources</a:t>
          </a:r>
        </a:p>
        <a:p>
          <a:pPr marL="0" lvl="0" algn="l" defTabSz="800100">
            <a:lnSpc>
              <a:spcPct val="90000"/>
            </a:lnSpc>
            <a:spcBef>
              <a:spcPct val="0"/>
            </a:spcBef>
            <a:spcAft>
              <a:spcPct val="35000"/>
            </a:spcAft>
            <a:buNone/>
          </a:pPr>
          <a:r>
            <a:rPr lang="en-US" sz="1800" b="1" dirty="0"/>
            <a:t>&gt;dimensions of the artefact</a:t>
          </a:r>
        </a:p>
        <a:p>
          <a:pPr marL="0" lvl="0" algn="l" defTabSz="800100">
            <a:lnSpc>
              <a:spcPct val="90000"/>
            </a:lnSpc>
            <a:spcBef>
              <a:spcPct val="0"/>
            </a:spcBef>
            <a:spcAft>
              <a:spcPct val="35000"/>
            </a:spcAft>
            <a:buNone/>
          </a:pPr>
          <a:r>
            <a:rPr lang="en-US" sz="1800" b="1" dirty="0"/>
            <a:t>&gt;legal framework</a:t>
          </a:r>
          <a:endParaRPr lang="en-US" sz="1800" b="0" dirty="0"/>
        </a:p>
        <a:p>
          <a:pPr marL="0" lvl="0" algn="l" defTabSz="800100">
            <a:lnSpc>
              <a:spcPct val="90000"/>
            </a:lnSpc>
            <a:spcBef>
              <a:spcPct val="0"/>
            </a:spcBef>
            <a:spcAft>
              <a:spcPct val="35000"/>
            </a:spcAft>
            <a:buNone/>
          </a:pPr>
          <a:r>
            <a:rPr lang="en-US" sz="1800" b="1" dirty="0"/>
            <a:t>&gt;“preservation strategy”</a:t>
          </a:r>
        </a:p>
        <a:p>
          <a:pPr marL="0" lvl="0" algn="l" defTabSz="800100">
            <a:lnSpc>
              <a:spcPct val="90000"/>
            </a:lnSpc>
            <a:spcBef>
              <a:spcPct val="0"/>
            </a:spcBef>
            <a:spcAft>
              <a:spcPct val="35000"/>
            </a:spcAft>
            <a:buNone/>
          </a:pPr>
          <a:r>
            <a:rPr lang="en-US" sz="1800" b="1" dirty="0"/>
            <a:t>&gt;”open” </a:t>
          </a:r>
        </a:p>
        <a:p>
          <a:pPr marL="0" lvl="0" algn="l" defTabSz="800100">
            <a:lnSpc>
              <a:spcPct val="90000"/>
            </a:lnSpc>
            <a:spcBef>
              <a:spcPct val="0"/>
            </a:spcBef>
            <a:spcAft>
              <a:spcPct val="35000"/>
            </a:spcAft>
            <a:buNone/>
          </a:pPr>
          <a:r>
            <a:rPr lang="en-US" sz="1800" b="1" dirty="0"/>
            <a:t>&gt;re-usable and  adaptable </a:t>
          </a:r>
        </a:p>
        <a:p>
          <a:pPr marL="0" lvl="0" algn="l" defTabSz="800100">
            <a:lnSpc>
              <a:spcPct val="90000"/>
            </a:lnSpc>
            <a:spcBef>
              <a:spcPct val="0"/>
            </a:spcBef>
            <a:spcAft>
              <a:spcPct val="35000"/>
            </a:spcAft>
            <a:buNone/>
          </a:pPr>
          <a:r>
            <a:rPr lang="en-US" sz="1800" b="1" dirty="0"/>
            <a:t>&gt;long-term</a:t>
          </a:r>
          <a:endParaRPr lang="en-GB" sz="1800" b="1" dirty="0"/>
        </a:p>
      </dgm:t>
    </dgm:pt>
    <dgm:pt modelId="{4562E182-EB94-45AC-ACF1-2050F6CCF688}" type="parTrans" cxnId="{79977B3A-6863-4E27-8533-C388078B16C3}">
      <dgm:prSet/>
      <dgm:spPr/>
      <dgm:t>
        <a:bodyPr/>
        <a:lstStyle/>
        <a:p>
          <a:endParaRPr lang="en-GB"/>
        </a:p>
      </dgm:t>
    </dgm:pt>
    <dgm:pt modelId="{2E11BB2D-62D5-46F3-A7C5-87FD54AE3A1E}" type="sibTrans" cxnId="{79977B3A-6863-4E27-8533-C388078B16C3}">
      <dgm:prSet/>
      <dgm:spPr/>
      <dgm:t>
        <a:bodyPr/>
        <a:lstStyle/>
        <a:p>
          <a:endParaRPr lang="en-GB"/>
        </a:p>
      </dgm:t>
    </dgm:pt>
    <dgm:pt modelId="{85793337-3B83-40C9-A7A2-F105819BB87C}">
      <dgm:prSet custT="1"/>
      <dgm:spPr/>
      <dgm:t>
        <a:bodyPr/>
        <a:lstStyle/>
        <a:p>
          <a:r>
            <a:rPr lang="en-GB" sz="2000" b="1" dirty="0"/>
            <a:t>technical</a:t>
          </a:r>
        </a:p>
      </dgm:t>
    </dgm:pt>
    <dgm:pt modelId="{28C5938F-4FB1-4A61-8D21-F657DA7B7161}" type="parTrans" cxnId="{F547C62E-1FF0-4CA7-BEF0-F6387196EB8A}">
      <dgm:prSet/>
      <dgm:spPr/>
      <dgm:t>
        <a:bodyPr/>
        <a:lstStyle/>
        <a:p>
          <a:endParaRPr lang="en-GB"/>
        </a:p>
      </dgm:t>
    </dgm:pt>
    <dgm:pt modelId="{EDBFFDD2-AC71-4D11-8489-32217188F53F}" type="sibTrans" cxnId="{F547C62E-1FF0-4CA7-BEF0-F6387196EB8A}">
      <dgm:prSet/>
      <dgm:spPr/>
      <dgm:t>
        <a:bodyPr/>
        <a:lstStyle/>
        <a:p>
          <a:endParaRPr lang="en-GB"/>
        </a:p>
      </dgm:t>
    </dgm:pt>
    <dgm:pt modelId="{6D710232-A34B-475B-94C0-4B5BCA91E4CE}">
      <dgm:prSet custT="1"/>
      <dgm:spPr/>
      <dgm:t>
        <a:bodyPr/>
        <a:lstStyle/>
        <a:p>
          <a:r>
            <a:rPr lang="en-GB" sz="2000" b="1" dirty="0"/>
            <a:t>organisational </a:t>
          </a:r>
        </a:p>
      </dgm:t>
    </dgm:pt>
    <dgm:pt modelId="{BC21E18F-AD1F-4626-B157-FE28158883E1}" type="parTrans" cxnId="{5705EADD-2B8E-4F31-B739-05BB3D0C9CB4}">
      <dgm:prSet/>
      <dgm:spPr/>
      <dgm:t>
        <a:bodyPr/>
        <a:lstStyle/>
        <a:p>
          <a:endParaRPr lang="en-GB"/>
        </a:p>
      </dgm:t>
    </dgm:pt>
    <dgm:pt modelId="{F94EB23A-A4CB-4D65-98A8-2EF1B0ABE4FB}" type="sibTrans" cxnId="{5705EADD-2B8E-4F31-B739-05BB3D0C9CB4}">
      <dgm:prSet/>
      <dgm:spPr/>
      <dgm:t>
        <a:bodyPr/>
        <a:lstStyle/>
        <a:p>
          <a:endParaRPr lang="en-GB"/>
        </a:p>
      </dgm:t>
    </dgm:pt>
    <dgm:pt modelId="{C3DEC793-44A8-4E20-9B56-5332872859D6}">
      <dgm:prSet custT="1"/>
      <dgm:spPr/>
      <dgm:t>
        <a:bodyPr/>
        <a:lstStyle/>
        <a:p>
          <a:r>
            <a:rPr lang="en-GB" sz="2000" b="1" dirty="0"/>
            <a:t>human resources</a:t>
          </a:r>
        </a:p>
      </dgm:t>
    </dgm:pt>
    <dgm:pt modelId="{0842E370-B081-4A40-8F09-B186C5DA206A}" type="parTrans" cxnId="{FC262879-E686-4021-B4EB-30ECD69DEDC3}">
      <dgm:prSet/>
      <dgm:spPr/>
      <dgm:t>
        <a:bodyPr/>
        <a:lstStyle/>
        <a:p>
          <a:endParaRPr lang="en-GB"/>
        </a:p>
      </dgm:t>
    </dgm:pt>
    <dgm:pt modelId="{5BF77DD9-46EC-4A82-9C59-D0ECDE3601D6}" type="sibTrans" cxnId="{FC262879-E686-4021-B4EB-30ECD69DEDC3}">
      <dgm:prSet/>
      <dgm:spPr/>
      <dgm:t>
        <a:bodyPr/>
        <a:lstStyle/>
        <a:p>
          <a:endParaRPr lang="en-GB"/>
        </a:p>
      </dgm:t>
    </dgm:pt>
    <dgm:pt modelId="{CE719E63-C79F-417F-8CC0-25C32AAF88D8}">
      <dgm:prSet custT="1"/>
      <dgm:spPr/>
      <dgm:t>
        <a:bodyPr/>
        <a:lstStyle/>
        <a:p>
          <a:r>
            <a:rPr lang="en-GB" sz="3200" b="1" i="1" u="sng" dirty="0"/>
            <a:t>sustainability</a:t>
          </a:r>
        </a:p>
      </dgm:t>
    </dgm:pt>
    <dgm:pt modelId="{44E79B57-BC99-4E9E-BAA5-7DDC871C7E5C}" type="parTrans" cxnId="{DC5ED712-8DEE-413A-8251-17781E6C7D9C}">
      <dgm:prSet/>
      <dgm:spPr/>
      <dgm:t>
        <a:bodyPr/>
        <a:lstStyle/>
        <a:p>
          <a:endParaRPr lang="en-GB"/>
        </a:p>
      </dgm:t>
    </dgm:pt>
    <dgm:pt modelId="{AA8386CF-4F68-4B38-9C62-95B05AD3981E}" type="sibTrans" cxnId="{DC5ED712-8DEE-413A-8251-17781E6C7D9C}">
      <dgm:prSet/>
      <dgm:spPr/>
      <dgm:t>
        <a:bodyPr/>
        <a:lstStyle/>
        <a:p>
          <a:endParaRPr lang="en-GB"/>
        </a:p>
      </dgm:t>
    </dgm:pt>
    <dgm:pt modelId="{EDA274CD-3261-4227-87C2-FC29D4BBB257}">
      <dgm:prSet phldrT="[Text]" custT="1"/>
      <dgm:spPr>
        <a:solidFill>
          <a:srgbClr val="00B0F0"/>
        </a:solidFill>
      </dgm:spPr>
      <dgm:t>
        <a:bodyPr/>
        <a:lstStyle/>
        <a:p>
          <a:r>
            <a:rPr lang="en-GB" sz="2000" b="1" dirty="0"/>
            <a:t>processes</a:t>
          </a:r>
        </a:p>
      </dgm:t>
    </dgm:pt>
    <dgm:pt modelId="{D035DD81-DA94-487E-AEE7-BA4D15D01C44}" type="parTrans" cxnId="{0784BD7E-0B0B-44C3-85D2-A25A380713FC}">
      <dgm:prSet/>
      <dgm:spPr/>
      <dgm:t>
        <a:bodyPr/>
        <a:lstStyle/>
        <a:p>
          <a:endParaRPr lang="en-GB"/>
        </a:p>
      </dgm:t>
    </dgm:pt>
    <dgm:pt modelId="{6FF44F86-5F46-44FC-B455-A4CF302EFDEC}" type="sibTrans" cxnId="{0784BD7E-0B0B-44C3-85D2-A25A380713FC}">
      <dgm:prSet/>
      <dgm:spPr/>
      <dgm:t>
        <a:bodyPr/>
        <a:lstStyle/>
        <a:p>
          <a:endParaRPr lang="en-GB"/>
        </a:p>
      </dgm:t>
    </dgm:pt>
    <dgm:pt modelId="{9DDC7C89-BEB8-496D-BAED-E5ABBDD48A4B}">
      <dgm:prSet phldrT="[Text]" custT="1"/>
      <dgm:spPr>
        <a:solidFill>
          <a:srgbClr val="00B0F0"/>
        </a:solidFill>
      </dgm:spPr>
      <dgm:t>
        <a:bodyPr/>
        <a:lstStyle/>
        <a:p>
          <a:r>
            <a:rPr lang="en-GB" sz="2000" b="1" dirty="0"/>
            <a:t>outcomes</a:t>
          </a:r>
        </a:p>
      </dgm:t>
    </dgm:pt>
    <dgm:pt modelId="{BD1A21EA-42F3-4AFB-B217-FB1B207FF392}" type="parTrans" cxnId="{6BAFA551-C6D6-4D3A-B842-DF37469900AA}">
      <dgm:prSet/>
      <dgm:spPr/>
      <dgm:t>
        <a:bodyPr/>
        <a:lstStyle/>
        <a:p>
          <a:endParaRPr lang="en-GB"/>
        </a:p>
      </dgm:t>
    </dgm:pt>
    <dgm:pt modelId="{4410E7ED-976C-482A-8878-9DC43E88D495}" type="sibTrans" cxnId="{6BAFA551-C6D6-4D3A-B842-DF37469900AA}">
      <dgm:prSet/>
      <dgm:spPr/>
      <dgm:t>
        <a:bodyPr/>
        <a:lstStyle/>
        <a:p>
          <a:endParaRPr lang="en-GB"/>
        </a:p>
      </dgm:t>
    </dgm:pt>
    <dgm:pt modelId="{6619DBC8-75F8-44ED-BDAD-20F4F906AB57}">
      <dgm:prSet phldrT="[Text]" custT="1"/>
      <dgm:spPr>
        <a:solidFill>
          <a:schemeClr val="accent1">
            <a:lumMod val="60000"/>
            <a:lumOff val="40000"/>
          </a:schemeClr>
        </a:solidFill>
      </dgm:spPr>
      <dgm:t>
        <a:bodyPr/>
        <a:lstStyle/>
        <a:p>
          <a:pPr algn="l"/>
          <a:r>
            <a:rPr lang="en-US" sz="1800" b="1" dirty="0"/>
            <a:t>&gt;technical </a:t>
          </a:r>
        </a:p>
        <a:p>
          <a:pPr algn="l"/>
          <a:r>
            <a:rPr lang="en-US" sz="1800" b="1" dirty="0"/>
            <a:t>&gt;organizational</a:t>
          </a:r>
        </a:p>
        <a:p>
          <a:pPr algn="l"/>
          <a:r>
            <a:rPr lang="en-US" sz="1800" b="1" dirty="0"/>
            <a:t>&gt;human resources</a:t>
          </a:r>
        </a:p>
        <a:p>
          <a:pPr algn="l"/>
          <a:r>
            <a:rPr lang="en-US" sz="1800" b="1" dirty="0"/>
            <a:t>&gt;ownership</a:t>
          </a:r>
        </a:p>
        <a:p>
          <a:pPr algn="l"/>
          <a:r>
            <a:rPr lang="en-US" sz="1800" b="1" dirty="0"/>
            <a:t>&gt;legal</a:t>
          </a:r>
        </a:p>
        <a:p>
          <a:pPr algn="l"/>
          <a:r>
            <a:rPr lang="en-US" sz="1800" b="1" dirty="0"/>
            <a:t>&gt;new ways of working</a:t>
          </a:r>
          <a:endParaRPr lang="en-GB" sz="1800" b="1" dirty="0"/>
        </a:p>
      </dgm:t>
    </dgm:pt>
    <dgm:pt modelId="{E1E96715-E41A-4454-B62B-2D98E45CE78A}" type="parTrans" cxnId="{6AB4B6BC-6EC1-4495-BEBC-7584ABF11588}">
      <dgm:prSet/>
      <dgm:spPr/>
      <dgm:t>
        <a:bodyPr/>
        <a:lstStyle/>
        <a:p>
          <a:endParaRPr lang="en-GB"/>
        </a:p>
      </dgm:t>
    </dgm:pt>
    <dgm:pt modelId="{155C1A78-21A4-4961-B0CD-1E05838225C4}" type="sibTrans" cxnId="{6AB4B6BC-6EC1-4495-BEBC-7584ABF11588}">
      <dgm:prSet/>
      <dgm:spPr/>
      <dgm:t>
        <a:bodyPr/>
        <a:lstStyle/>
        <a:p>
          <a:endParaRPr lang="en-GB"/>
        </a:p>
      </dgm:t>
    </dgm:pt>
    <dgm:pt modelId="{58D150B8-6006-4422-9614-B28EE565E3EB}" type="pres">
      <dgm:prSet presAssocID="{E7B8BFE5-B089-488F-9A97-FB4A2E3107ED}" presName="diagram" presStyleCnt="0">
        <dgm:presLayoutVars>
          <dgm:dir/>
          <dgm:resizeHandles val="exact"/>
        </dgm:presLayoutVars>
      </dgm:prSet>
      <dgm:spPr/>
    </dgm:pt>
    <dgm:pt modelId="{0A02B43F-B1DE-4208-BA9F-2F6A2D9E3086}" type="pres">
      <dgm:prSet presAssocID="{387C1EE4-47C9-4775-AE0B-8DEC103C434C}" presName="node" presStyleLbl="node1" presStyleIdx="0" presStyleCnt="9" custLinFactNeighborX="55215" custLinFactNeighborY="-97">
        <dgm:presLayoutVars>
          <dgm:bulletEnabled val="1"/>
        </dgm:presLayoutVars>
      </dgm:prSet>
      <dgm:spPr/>
    </dgm:pt>
    <dgm:pt modelId="{FDF6852F-3599-4D5F-A2E8-CDE016A89392}" type="pres">
      <dgm:prSet presAssocID="{DACA8E6E-CF37-41E1-97AB-0E52CF64E357}" presName="sibTrans" presStyleCnt="0"/>
      <dgm:spPr/>
    </dgm:pt>
    <dgm:pt modelId="{748487F3-AD02-472E-BED0-1AE362303838}" type="pres">
      <dgm:prSet presAssocID="{85793337-3B83-40C9-A7A2-F105819BB87C}" presName="node" presStyleLbl="node1" presStyleIdx="1" presStyleCnt="9" custScaleX="103219" custLinFactNeighborX="41786" custLinFactNeighborY="-247">
        <dgm:presLayoutVars>
          <dgm:bulletEnabled val="1"/>
        </dgm:presLayoutVars>
      </dgm:prSet>
      <dgm:spPr/>
    </dgm:pt>
    <dgm:pt modelId="{11855910-B82C-47D3-B459-A26C856326AD}" type="pres">
      <dgm:prSet presAssocID="{EDBFFDD2-AC71-4D11-8489-32217188F53F}" presName="sibTrans" presStyleCnt="0"/>
      <dgm:spPr/>
    </dgm:pt>
    <dgm:pt modelId="{38805603-BB97-414F-B79A-7490499765C1}" type="pres">
      <dgm:prSet presAssocID="{6D710232-A34B-475B-94C0-4B5BCA91E4CE}" presName="node" presStyleLbl="node1" presStyleIdx="2" presStyleCnt="9" custLinFactNeighborX="32844" custLinFactNeighborY="-97">
        <dgm:presLayoutVars>
          <dgm:bulletEnabled val="1"/>
        </dgm:presLayoutVars>
      </dgm:prSet>
      <dgm:spPr/>
    </dgm:pt>
    <dgm:pt modelId="{AE2BA921-9C05-4EFE-AD28-171AD6BBFB05}" type="pres">
      <dgm:prSet presAssocID="{F94EB23A-A4CB-4D65-98A8-2EF1B0ABE4FB}" presName="sibTrans" presStyleCnt="0"/>
      <dgm:spPr/>
    </dgm:pt>
    <dgm:pt modelId="{74F27152-C1D0-4C9E-9211-04E1E668090E}" type="pres">
      <dgm:prSet presAssocID="{C3DEC793-44A8-4E20-9B56-5332872859D6}" presName="node" presStyleLbl="node1" presStyleIdx="3" presStyleCnt="9" custScaleX="91209" custLinFactY="-16764" custLinFactNeighborX="-37239" custLinFactNeighborY="-100000">
        <dgm:presLayoutVars>
          <dgm:bulletEnabled val="1"/>
        </dgm:presLayoutVars>
      </dgm:prSet>
      <dgm:spPr/>
    </dgm:pt>
    <dgm:pt modelId="{BF816D89-36B9-4EBE-9E25-32B0D5AB79B9}" type="pres">
      <dgm:prSet presAssocID="{5BF77DD9-46EC-4A82-9C59-D0ECDE3601D6}" presName="sibTrans" presStyleCnt="0"/>
      <dgm:spPr/>
    </dgm:pt>
    <dgm:pt modelId="{71871520-E9B4-4B7C-8F98-44AFC1811DC3}" type="pres">
      <dgm:prSet presAssocID="{CE719E63-C79F-417F-8CC0-25C32AAF88D8}" presName="node" presStyleLbl="node1" presStyleIdx="4" presStyleCnt="9" custLinFactNeighborX="-4831" custLinFactNeighborY="-8268">
        <dgm:presLayoutVars>
          <dgm:bulletEnabled val="1"/>
        </dgm:presLayoutVars>
      </dgm:prSet>
      <dgm:spPr/>
    </dgm:pt>
    <dgm:pt modelId="{158327BD-77BB-4969-A250-2F0C49717CBA}" type="pres">
      <dgm:prSet presAssocID="{AA8386CF-4F68-4B38-9C62-95B05AD3981E}" presName="sibTrans" presStyleCnt="0"/>
      <dgm:spPr/>
    </dgm:pt>
    <dgm:pt modelId="{924CCA8C-AF4A-4F79-81E0-2AEC6C1E348E}" type="pres">
      <dgm:prSet presAssocID="{EDA274CD-3261-4227-87C2-FC29D4BBB257}" presName="node" presStyleLbl="node1" presStyleIdx="5" presStyleCnt="9" custScaleY="45895" custLinFactNeighborX="-14602" custLinFactNeighborY="-20134">
        <dgm:presLayoutVars>
          <dgm:bulletEnabled val="1"/>
        </dgm:presLayoutVars>
      </dgm:prSet>
      <dgm:spPr/>
    </dgm:pt>
    <dgm:pt modelId="{DB2ACDA7-DD4E-433A-8931-C1C1C84487F1}" type="pres">
      <dgm:prSet presAssocID="{6FF44F86-5F46-44FC-B455-A4CF302EFDEC}" presName="sibTrans" presStyleCnt="0"/>
      <dgm:spPr/>
    </dgm:pt>
    <dgm:pt modelId="{0199CB11-1BD4-426A-8C49-6F153EBAF3EE}" type="pres">
      <dgm:prSet presAssocID="{6619DBC8-75F8-44ED-BDAD-20F4F906AB57}" presName="node" presStyleLbl="node1" presStyleIdx="6" presStyleCnt="9" custScaleY="119125" custLinFactX="100000" custLinFactNeighborX="101003" custLinFactNeighborY="-93893">
        <dgm:presLayoutVars>
          <dgm:bulletEnabled val="1"/>
        </dgm:presLayoutVars>
      </dgm:prSet>
      <dgm:spPr/>
    </dgm:pt>
    <dgm:pt modelId="{98FB6B20-6939-41EB-A1CF-A2B4DDFD17E6}" type="pres">
      <dgm:prSet presAssocID="{155C1A78-21A4-4961-B0CD-1E05838225C4}" presName="sibTrans" presStyleCnt="0"/>
      <dgm:spPr/>
    </dgm:pt>
    <dgm:pt modelId="{E84F4544-0B59-4789-B68E-F8D25189ADF2}" type="pres">
      <dgm:prSet presAssocID="{9DDC7C89-BEB8-496D-BAED-E5ABBDD48A4B}" presName="node" presStyleLbl="node1" presStyleIdx="7" presStyleCnt="9" custScaleY="47683" custLinFactX="-9455" custLinFactY="-75173" custLinFactNeighborX="-100000" custLinFactNeighborY="-100000">
        <dgm:presLayoutVars>
          <dgm:bulletEnabled val="1"/>
        </dgm:presLayoutVars>
      </dgm:prSet>
      <dgm:spPr/>
    </dgm:pt>
    <dgm:pt modelId="{97ECD18F-BD6B-4CE0-8CD1-CE19F6ED033C}" type="pres">
      <dgm:prSet presAssocID="{4410E7ED-976C-482A-8878-9DC43E88D495}" presName="sibTrans" presStyleCnt="0"/>
      <dgm:spPr/>
    </dgm:pt>
    <dgm:pt modelId="{26699860-8C28-4537-B221-570E6406765C}" type="pres">
      <dgm:prSet presAssocID="{88D67FCF-0110-4B4F-A268-B045466915F2}" presName="node" presStyleLbl="node1" presStyleIdx="8" presStyleCnt="9" custScaleY="178532" custLinFactX="-100000" custLinFactNeighborX="-119455" custLinFactNeighborY="-64967">
        <dgm:presLayoutVars>
          <dgm:bulletEnabled val="1"/>
        </dgm:presLayoutVars>
      </dgm:prSet>
      <dgm:spPr/>
    </dgm:pt>
  </dgm:ptLst>
  <dgm:cxnLst>
    <dgm:cxn modelId="{7EEED70A-B104-4BAE-A3AA-90698557F1BE}" srcId="{E7B8BFE5-B089-488F-9A97-FB4A2E3107ED}" destId="{387C1EE4-47C9-4775-AE0B-8DEC103C434C}" srcOrd="0" destOrd="0" parTransId="{B72183B7-31AE-4AE3-AE8B-0B1C9CC6E994}" sibTransId="{DACA8E6E-CF37-41E1-97AB-0E52CF64E357}"/>
    <dgm:cxn modelId="{DC5ED712-8DEE-413A-8251-17781E6C7D9C}" srcId="{E7B8BFE5-B089-488F-9A97-FB4A2E3107ED}" destId="{CE719E63-C79F-417F-8CC0-25C32AAF88D8}" srcOrd="4" destOrd="0" parTransId="{44E79B57-BC99-4E9E-BAA5-7DDC871C7E5C}" sibTransId="{AA8386CF-4F68-4B38-9C62-95B05AD3981E}"/>
    <dgm:cxn modelId="{1171701C-4FC7-4C2B-A36A-9EF86E86B84D}" type="presOf" srcId="{CE719E63-C79F-417F-8CC0-25C32AAF88D8}" destId="{71871520-E9B4-4B7C-8F98-44AFC1811DC3}" srcOrd="0" destOrd="0" presId="urn:microsoft.com/office/officeart/2005/8/layout/default"/>
    <dgm:cxn modelId="{8AB5D52A-9738-4F5A-8BDC-2BA619D231E9}" type="presOf" srcId="{9DDC7C89-BEB8-496D-BAED-E5ABBDD48A4B}" destId="{E84F4544-0B59-4789-B68E-F8D25189ADF2}" srcOrd="0" destOrd="0" presId="urn:microsoft.com/office/officeart/2005/8/layout/default"/>
    <dgm:cxn modelId="{0E94FC2B-8B27-4C69-A920-4C1BB6931369}" type="presOf" srcId="{E7B8BFE5-B089-488F-9A97-FB4A2E3107ED}" destId="{58D150B8-6006-4422-9614-B28EE565E3EB}" srcOrd="0" destOrd="0" presId="urn:microsoft.com/office/officeart/2005/8/layout/default"/>
    <dgm:cxn modelId="{F547C62E-1FF0-4CA7-BEF0-F6387196EB8A}" srcId="{E7B8BFE5-B089-488F-9A97-FB4A2E3107ED}" destId="{85793337-3B83-40C9-A7A2-F105819BB87C}" srcOrd="1" destOrd="0" parTransId="{28C5938F-4FB1-4A61-8D21-F657DA7B7161}" sibTransId="{EDBFFDD2-AC71-4D11-8489-32217188F53F}"/>
    <dgm:cxn modelId="{4D225C37-326D-4891-80FB-C61879222E3A}" type="presOf" srcId="{EDA274CD-3261-4227-87C2-FC29D4BBB257}" destId="{924CCA8C-AF4A-4F79-81E0-2AEC6C1E348E}" srcOrd="0" destOrd="0" presId="urn:microsoft.com/office/officeart/2005/8/layout/default"/>
    <dgm:cxn modelId="{79977B3A-6863-4E27-8533-C388078B16C3}" srcId="{E7B8BFE5-B089-488F-9A97-FB4A2E3107ED}" destId="{88D67FCF-0110-4B4F-A268-B045466915F2}" srcOrd="8" destOrd="0" parTransId="{4562E182-EB94-45AC-ACF1-2050F6CCF688}" sibTransId="{2E11BB2D-62D5-46F3-A7C5-87FD54AE3A1E}"/>
    <dgm:cxn modelId="{AC465F48-F6A8-40D6-8EC1-D652BAEAE140}" type="presOf" srcId="{85793337-3B83-40C9-A7A2-F105819BB87C}" destId="{748487F3-AD02-472E-BED0-1AE362303838}" srcOrd="0" destOrd="0" presId="urn:microsoft.com/office/officeart/2005/8/layout/default"/>
    <dgm:cxn modelId="{6BAFA551-C6D6-4D3A-B842-DF37469900AA}" srcId="{E7B8BFE5-B089-488F-9A97-FB4A2E3107ED}" destId="{9DDC7C89-BEB8-496D-BAED-E5ABBDD48A4B}" srcOrd="7" destOrd="0" parTransId="{BD1A21EA-42F3-4AFB-B217-FB1B207FF392}" sibTransId="{4410E7ED-976C-482A-8878-9DC43E88D495}"/>
    <dgm:cxn modelId="{FC262879-E686-4021-B4EB-30ECD69DEDC3}" srcId="{E7B8BFE5-B089-488F-9A97-FB4A2E3107ED}" destId="{C3DEC793-44A8-4E20-9B56-5332872859D6}" srcOrd="3" destOrd="0" parTransId="{0842E370-B081-4A40-8F09-B186C5DA206A}" sibTransId="{5BF77DD9-46EC-4A82-9C59-D0ECDE3601D6}"/>
    <dgm:cxn modelId="{0784BD7E-0B0B-44C3-85D2-A25A380713FC}" srcId="{E7B8BFE5-B089-488F-9A97-FB4A2E3107ED}" destId="{EDA274CD-3261-4227-87C2-FC29D4BBB257}" srcOrd="5" destOrd="0" parTransId="{D035DD81-DA94-487E-AEE7-BA4D15D01C44}" sibTransId="{6FF44F86-5F46-44FC-B455-A4CF302EFDEC}"/>
    <dgm:cxn modelId="{86FDA29C-D6AE-4D30-AD3A-17EB6DC9CF66}" type="presOf" srcId="{88D67FCF-0110-4B4F-A268-B045466915F2}" destId="{26699860-8C28-4537-B221-570E6406765C}" srcOrd="0" destOrd="0" presId="urn:microsoft.com/office/officeart/2005/8/layout/default"/>
    <dgm:cxn modelId="{88CBE4B3-BF59-4F5D-B020-F1FB558BA53E}" type="presOf" srcId="{6619DBC8-75F8-44ED-BDAD-20F4F906AB57}" destId="{0199CB11-1BD4-426A-8C49-6F153EBAF3EE}" srcOrd="0" destOrd="0" presId="urn:microsoft.com/office/officeart/2005/8/layout/default"/>
    <dgm:cxn modelId="{59B140BC-C68B-496A-AA66-574AE152E284}" type="presOf" srcId="{6D710232-A34B-475B-94C0-4B5BCA91E4CE}" destId="{38805603-BB97-414F-B79A-7490499765C1}" srcOrd="0" destOrd="0" presId="urn:microsoft.com/office/officeart/2005/8/layout/default"/>
    <dgm:cxn modelId="{6AB4B6BC-6EC1-4495-BEBC-7584ABF11588}" srcId="{E7B8BFE5-B089-488F-9A97-FB4A2E3107ED}" destId="{6619DBC8-75F8-44ED-BDAD-20F4F906AB57}" srcOrd="6" destOrd="0" parTransId="{E1E96715-E41A-4454-B62B-2D98E45CE78A}" sibTransId="{155C1A78-21A4-4961-B0CD-1E05838225C4}"/>
    <dgm:cxn modelId="{DB6CBCDD-4D6D-46CE-9D2A-966C3158D6F0}" type="presOf" srcId="{387C1EE4-47C9-4775-AE0B-8DEC103C434C}" destId="{0A02B43F-B1DE-4208-BA9F-2F6A2D9E3086}" srcOrd="0" destOrd="0" presId="urn:microsoft.com/office/officeart/2005/8/layout/default"/>
    <dgm:cxn modelId="{5705EADD-2B8E-4F31-B739-05BB3D0C9CB4}" srcId="{E7B8BFE5-B089-488F-9A97-FB4A2E3107ED}" destId="{6D710232-A34B-475B-94C0-4B5BCA91E4CE}" srcOrd="2" destOrd="0" parTransId="{BC21E18F-AD1F-4626-B157-FE28158883E1}" sibTransId="{F94EB23A-A4CB-4D65-98A8-2EF1B0ABE4FB}"/>
    <dgm:cxn modelId="{57CAF8E3-994D-4062-8610-560A2A3E884C}" type="presOf" srcId="{C3DEC793-44A8-4E20-9B56-5332872859D6}" destId="{74F27152-C1D0-4C9E-9211-04E1E668090E}" srcOrd="0" destOrd="0" presId="urn:microsoft.com/office/officeart/2005/8/layout/default"/>
    <dgm:cxn modelId="{2D7EF329-9AA2-4E56-B042-1B160A18F062}" type="presParOf" srcId="{58D150B8-6006-4422-9614-B28EE565E3EB}" destId="{0A02B43F-B1DE-4208-BA9F-2F6A2D9E3086}" srcOrd="0" destOrd="0" presId="urn:microsoft.com/office/officeart/2005/8/layout/default"/>
    <dgm:cxn modelId="{F2133AF6-C3E1-4708-B64D-44228961F15B}" type="presParOf" srcId="{58D150B8-6006-4422-9614-B28EE565E3EB}" destId="{FDF6852F-3599-4D5F-A2E8-CDE016A89392}" srcOrd="1" destOrd="0" presId="urn:microsoft.com/office/officeart/2005/8/layout/default"/>
    <dgm:cxn modelId="{23657A53-A709-4CA9-BF43-79B38D7C5C4F}" type="presParOf" srcId="{58D150B8-6006-4422-9614-B28EE565E3EB}" destId="{748487F3-AD02-472E-BED0-1AE362303838}" srcOrd="2" destOrd="0" presId="urn:microsoft.com/office/officeart/2005/8/layout/default"/>
    <dgm:cxn modelId="{66A41EC6-8A7C-4E02-8897-A00B765E18B3}" type="presParOf" srcId="{58D150B8-6006-4422-9614-B28EE565E3EB}" destId="{11855910-B82C-47D3-B459-A26C856326AD}" srcOrd="3" destOrd="0" presId="urn:microsoft.com/office/officeart/2005/8/layout/default"/>
    <dgm:cxn modelId="{1681B60A-A057-42C4-AC5A-0C2460CCFB05}" type="presParOf" srcId="{58D150B8-6006-4422-9614-B28EE565E3EB}" destId="{38805603-BB97-414F-B79A-7490499765C1}" srcOrd="4" destOrd="0" presId="urn:microsoft.com/office/officeart/2005/8/layout/default"/>
    <dgm:cxn modelId="{C20609BF-E2AB-437F-B999-EB9F09CD705E}" type="presParOf" srcId="{58D150B8-6006-4422-9614-B28EE565E3EB}" destId="{AE2BA921-9C05-4EFE-AD28-171AD6BBFB05}" srcOrd="5" destOrd="0" presId="urn:microsoft.com/office/officeart/2005/8/layout/default"/>
    <dgm:cxn modelId="{0E63EBAA-898D-4C53-A856-28059C6D6A42}" type="presParOf" srcId="{58D150B8-6006-4422-9614-B28EE565E3EB}" destId="{74F27152-C1D0-4C9E-9211-04E1E668090E}" srcOrd="6" destOrd="0" presId="urn:microsoft.com/office/officeart/2005/8/layout/default"/>
    <dgm:cxn modelId="{3FE78BFA-D82F-4FC0-9515-49588B5D7F5A}" type="presParOf" srcId="{58D150B8-6006-4422-9614-B28EE565E3EB}" destId="{BF816D89-36B9-4EBE-9E25-32B0D5AB79B9}" srcOrd="7" destOrd="0" presId="urn:microsoft.com/office/officeart/2005/8/layout/default"/>
    <dgm:cxn modelId="{7C5A9F8C-86F8-490D-84DD-5F165BA401C7}" type="presParOf" srcId="{58D150B8-6006-4422-9614-B28EE565E3EB}" destId="{71871520-E9B4-4B7C-8F98-44AFC1811DC3}" srcOrd="8" destOrd="0" presId="urn:microsoft.com/office/officeart/2005/8/layout/default"/>
    <dgm:cxn modelId="{D70AB100-EEBA-446E-94A2-89898BC02F24}" type="presParOf" srcId="{58D150B8-6006-4422-9614-B28EE565E3EB}" destId="{158327BD-77BB-4969-A250-2F0C49717CBA}" srcOrd="9" destOrd="0" presId="urn:microsoft.com/office/officeart/2005/8/layout/default"/>
    <dgm:cxn modelId="{F04681E3-7814-4CFE-8C4C-BA9F7726109D}" type="presParOf" srcId="{58D150B8-6006-4422-9614-B28EE565E3EB}" destId="{924CCA8C-AF4A-4F79-81E0-2AEC6C1E348E}" srcOrd="10" destOrd="0" presId="urn:microsoft.com/office/officeart/2005/8/layout/default"/>
    <dgm:cxn modelId="{02396247-C0FF-493D-B4BF-469DA47B7896}" type="presParOf" srcId="{58D150B8-6006-4422-9614-B28EE565E3EB}" destId="{DB2ACDA7-DD4E-433A-8931-C1C1C84487F1}" srcOrd="11" destOrd="0" presId="urn:microsoft.com/office/officeart/2005/8/layout/default"/>
    <dgm:cxn modelId="{B0BED011-B31B-44A1-AD90-3689AD085E48}" type="presParOf" srcId="{58D150B8-6006-4422-9614-B28EE565E3EB}" destId="{0199CB11-1BD4-426A-8C49-6F153EBAF3EE}" srcOrd="12" destOrd="0" presId="urn:microsoft.com/office/officeart/2005/8/layout/default"/>
    <dgm:cxn modelId="{75F99FE2-ABCD-42E8-A589-D19EF3E348D9}" type="presParOf" srcId="{58D150B8-6006-4422-9614-B28EE565E3EB}" destId="{98FB6B20-6939-41EB-A1CF-A2B4DDFD17E6}" srcOrd="13" destOrd="0" presId="urn:microsoft.com/office/officeart/2005/8/layout/default"/>
    <dgm:cxn modelId="{0C179BD7-FA5D-482D-BA63-DD253D9B2E2F}" type="presParOf" srcId="{58D150B8-6006-4422-9614-B28EE565E3EB}" destId="{E84F4544-0B59-4789-B68E-F8D25189ADF2}" srcOrd="14" destOrd="0" presId="urn:microsoft.com/office/officeart/2005/8/layout/default"/>
    <dgm:cxn modelId="{BE0E15AE-3E86-4158-8081-01629DD11D1E}" type="presParOf" srcId="{58D150B8-6006-4422-9614-B28EE565E3EB}" destId="{97ECD18F-BD6B-4CE0-8CD1-CE19F6ED033C}" srcOrd="15" destOrd="0" presId="urn:microsoft.com/office/officeart/2005/8/layout/default"/>
    <dgm:cxn modelId="{1AF138B4-095E-4374-BFC1-9883F7B2794B}" type="presParOf" srcId="{58D150B8-6006-4422-9614-B28EE565E3EB}" destId="{26699860-8C28-4537-B221-570E6406765C}" srcOrd="16"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A02B43F-B1DE-4208-BA9F-2F6A2D9E3086}">
      <dsp:nvSpPr>
        <dsp:cNvPr id="0" name=""/>
        <dsp:cNvSpPr/>
      </dsp:nvSpPr>
      <dsp:spPr>
        <a:xfrm>
          <a:off x="2732753" y="3050"/>
          <a:ext cx="3161109" cy="1896665"/>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miter/>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GB" sz="2000" b="1" kern="1200" dirty="0">
              <a:solidFill>
                <a:prstClr val="white"/>
              </a:solidFill>
              <a:latin typeface="Arial"/>
              <a:ea typeface="DejaVu Sans"/>
              <a:cs typeface="DejaVu Sans"/>
            </a:rPr>
            <a:t>legal</a:t>
          </a:r>
        </a:p>
      </dsp:txBody>
      <dsp:txXfrm>
        <a:off x="2732753" y="3050"/>
        <a:ext cx="3161109" cy="1896665"/>
      </dsp:txXfrm>
    </dsp:sp>
    <dsp:sp modelId="{748487F3-AD02-472E-BED0-1AE362303838}">
      <dsp:nvSpPr>
        <dsp:cNvPr id="0" name=""/>
        <dsp:cNvSpPr/>
      </dsp:nvSpPr>
      <dsp:spPr>
        <a:xfrm>
          <a:off x="5785468" y="205"/>
          <a:ext cx="3262865" cy="1896665"/>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miter/>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GB" sz="2000" b="1" kern="1200" dirty="0"/>
            <a:t>technical</a:t>
          </a:r>
        </a:p>
      </dsp:txBody>
      <dsp:txXfrm>
        <a:off x="5785468" y="205"/>
        <a:ext cx="3262865" cy="1896665"/>
      </dsp:txXfrm>
    </dsp:sp>
    <dsp:sp modelId="{38805603-BB97-414F-B79A-7490499765C1}">
      <dsp:nvSpPr>
        <dsp:cNvPr id="0" name=""/>
        <dsp:cNvSpPr/>
      </dsp:nvSpPr>
      <dsp:spPr>
        <a:xfrm>
          <a:off x="9030890" y="3050"/>
          <a:ext cx="3161109" cy="1896665"/>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miter/>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GB" sz="2000" b="1" kern="1200" dirty="0"/>
            <a:t>organisational </a:t>
          </a:r>
        </a:p>
      </dsp:txBody>
      <dsp:txXfrm>
        <a:off x="9030890" y="3050"/>
        <a:ext cx="3161109" cy="1896665"/>
      </dsp:txXfrm>
    </dsp:sp>
    <dsp:sp modelId="{74F27152-C1D0-4C9E-9211-04E1E668090E}">
      <dsp:nvSpPr>
        <dsp:cNvPr id="0" name=""/>
        <dsp:cNvSpPr/>
      </dsp:nvSpPr>
      <dsp:spPr>
        <a:xfrm>
          <a:off x="6" y="3043"/>
          <a:ext cx="2883216" cy="1896665"/>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miter/>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GB" sz="2000" b="1" kern="1200" dirty="0"/>
            <a:t>human resources</a:t>
          </a:r>
        </a:p>
      </dsp:txBody>
      <dsp:txXfrm>
        <a:off x="6" y="3043"/>
        <a:ext cx="2883216" cy="1896665"/>
      </dsp:txXfrm>
    </dsp:sp>
    <dsp:sp modelId="{71871520-E9B4-4B7C-8F98-44AFC1811DC3}">
      <dsp:nvSpPr>
        <dsp:cNvPr id="0" name=""/>
        <dsp:cNvSpPr/>
      </dsp:nvSpPr>
      <dsp:spPr>
        <a:xfrm>
          <a:off x="4223785" y="2060850"/>
          <a:ext cx="3161109" cy="1896665"/>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miter/>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ctr" defTabSz="1422400">
            <a:lnSpc>
              <a:spcPct val="90000"/>
            </a:lnSpc>
            <a:spcBef>
              <a:spcPct val="0"/>
            </a:spcBef>
            <a:spcAft>
              <a:spcPct val="35000"/>
            </a:spcAft>
            <a:buNone/>
          </a:pPr>
          <a:r>
            <a:rPr lang="en-GB" sz="3200" b="1" i="1" u="sng" kern="1200" dirty="0"/>
            <a:t>sustainability</a:t>
          </a:r>
        </a:p>
      </dsp:txBody>
      <dsp:txXfrm>
        <a:off x="4223785" y="2060850"/>
        <a:ext cx="3161109" cy="1896665"/>
      </dsp:txXfrm>
    </dsp:sp>
    <dsp:sp modelId="{924CCA8C-AF4A-4F79-81E0-2AEC6C1E348E}">
      <dsp:nvSpPr>
        <dsp:cNvPr id="0" name=""/>
        <dsp:cNvSpPr/>
      </dsp:nvSpPr>
      <dsp:spPr>
        <a:xfrm>
          <a:off x="7392133" y="2348887"/>
          <a:ext cx="3161109" cy="870474"/>
        </a:xfrm>
        <a:prstGeom prst="rect">
          <a:avLst/>
        </a:prstGeom>
        <a:solidFill>
          <a:srgbClr val="00B0F0"/>
        </a:solidFill>
        <a:ln w="25400" cap="flat" cmpd="sng" algn="ctr">
          <a:solidFill>
            <a:schemeClr val="lt1">
              <a:hueOff val="0"/>
              <a:satOff val="0"/>
              <a:lumOff val="0"/>
              <a:alphaOff val="0"/>
            </a:schemeClr>
          </a:solidFill>
          <a:prstDash val="solid"/>
          <a:miter/>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GB" sz="2000" b="1" kern="1200" dirty="0"/>
            <a:t>processes</a:t>
          </a:r>
        </a:p>
      </dsp:txBody>
      <dsp:txXfrm>
        <a:off x="7392133" y="2348887"/>
        <a:ext cx="3161109" cy="870474"/>
      </dsp:txXfrm>
    </dsp:sp>
    <dsp:sp modelId="{0199CB11-1BD4-426A-8C49-6F153EBAF3EE}">
      <dsp:nvSpPr>
        <dsp:cNvPr id="0" name=""/>
        <dsp:cNvSpPr/>
      </dsp:nvSpPr>
      <dsp:spPr>
        <a:xfrm>
          <a:off x="7392149" y="3212982"/>
          <a:ext cx="3161109" cy="2259402"/>
        </a:xfrm>
        <a:prstGeom prst="rect">
          <a:avLst/>
        </a:prstGeom>
        <a:solidFill>
          <a:schemeClr val="accent1">
            <a:lumMod val="60000"/>
            <a:lumOff val="40000"/>
          </a:schemeClr>
        </a:solidFill>
        <a:ln w="25400" cap="flat" cmpd="sng" algn="ctr">
          <a:solidFill>
            <a:schemeClr val="lt1">
              <a:hueOff val="0"/>
              <a:satOff val="0"/>
              <a:lumOff val="0"/>
              <a:alphaOff val="0"/>
            </a:schemeClr>
          </a:solidFill>
          <a:prstDash val="solid"/>
          <a:miter/>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b="1" kern="1200" dirty="0"/>
            <a:t>&gt;technical </a:t>
          </a:r>
        </a:p>
        <a:p>
          <a:pPr marL="0" lvl="0" indent="0" algn="l" defTabSz="800100">
            <a:lnSpc>
              <a:spcPct val="90000"/>
            </a:lnSpc>
            <a:spcBef>
              <a:spcPct val="0"/>
            </a:spcBef>
            <a:spcAft>
              <a:spcPct val="35000"/>
            </a:spcAft>
            <a:buNone/>
          </a:pPr>
          <a:r>
            <a:rPr lang="en-US" sz="1800" b="1" kern="1200" dirty="0"/>
            <a:t>&gt;organizational</a:t>
          </a:r>
        </a:p>
        <a:p>
          <a:pPr marL="0" lvl="0" indent="0" algn="l" defTabSz="800100">
            <a:lnSpc>
              <a:spcPct val="90000"/>
            </a:lnSpc>
            <a:spcBef>
              <a:spcPct val="0"/>
            </a:spcBef>
            <a:spcAft>
              <a:spcPct val="35000"/>
            </a:spcAft>
            <a:buNone/>
          </a:pPr>
          <a:r>
            <a:rPr lang="en-US" sz="1800" b="1" kern="1200" dirty="0"/>
            <a:t>&gt;human resources</a:t>
          </a:r>
        </a:p>
        <a:p>
          <a:pPr marL="0" lvl="0" indent="0" algn="l" defTabSz="800100">
            <a:lnSpc>
              <a:spcPct val="90000"/>
            </a:lnSpc>
            <a:spcBef>
              <a:spcPct val="0"/>
            </a:spcBef>
            <a:spcAft>
              <a:spcPct val="35000"/>
            </a:spcAft>
            <a:buNone/>
          </a:pPr>
          <a:r>
            <a:rPr lang="en-US" sz="1800" b="1" kern="1200" dirty="0"/>
            <a:t>&gt;ownership</a:t>
          </a:r>
        </a:p>
        <a:p>
          <a:pPr marL="0" lvl="0" indent="0" algn="l" defTabSz="800100">
            <a:lnSpc>
              <a:spcPct val="90000"/>
            </a:lnSpc>
            <a:spcBef>
              <a:spcPct val="0"/>
            </a:spcBef>
            <a:spcAft>
              <a:spcPct val="35000"/>
            </a:spcAft>
            <a:buNone/>
          </a:pPr>
          <a:r>
            <a:rPr lang="en-US" sz="1800" b="1" kern="1200" dirty="0"/>
            <a:t>&gt;legal</a:t>
          </a:r>
        </a:p>
        <a:p>
          <a:pPr marL="0" lvl="0" indent="0" algn="l" defTabSz="800100">
            <a:lnSpc>
              <a:spcPct val="90000"/>
            </a:lnSpc>
            <a:spcBef>
              <a:spcPct val="0"/>
            </a:spcBef>
            <a:spcAft>
              <a:spcPct val="35000"/>
            </a:spcAft>
            <a:buNone/>
          </a:pPr>
          <a:r>
            <a:rPr lang="en-US" sz="1800" b="1" kern="1200" dirty="0"/>
            <a:t>&gt;new ways of working</a:t>
          </a:r>
          <a:endParaRPr lang="en-GB" sz="1800" b="1" kern="1200" dirty="0"/>
        </a:p>
      </dsp:txBody>
      <dsp:txXfrm>
        <a:off x="7392149" y="3212982"/>
        <a:ext cx="3161109" cy="2259402"/>
      </dsp:txXfrm>
    </dsp:sp>
    <dsp:sp modelId="{E84F4544-0B59-4789-B68E-F8D25189ADF2}">
      <dsp:nvSpPr>
        <dsp:cNvPr id="0" name=""/>
        <dsp:cNvSpPr/>
      </dsp:nvSpPr>
      <dsp:spPr>
        <a:xfrm>
          <a:off x="1055453" y="2348880"/>
          <a:ext cx="3161109" cy="904387"/>
        </a:xfrm>
        <a:prstGeom prst="rect">
          <a:avLst/>
        </a:prstGeom>
        <a:solidFill>
          <a:srgbClr val="00B0F0"/>
        </a:solidFill>
        <a:ln w="25400" cap="flat" cmpd="sng" algn="ctr">
          <a:solidFill>
            <a:schemeClr val="lt1">
              <a:hueOff val="0"/>
              <a:satOff val="0"/>
              <a:lumOff val="0"/>
              <a:alphaOff val="0"/>
            </a:schemeClr>
          </a:solidFill>
          <a:prstDash val="solid"/>
          <a:miter/>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GB" sz="2000" b="1" kern="1200" dirty="0"/>
            <a:t>outcomes</a:t>
          </a:r>
        </a:p>
      </dsp:txBody>
      <dsp:txXfrm>
        <a:off x="1055453" y="2348880"/>
        <a:ext cx="3161109" cy="904387"/>
      </dsp:txXfrm>
    </dsp:sp>
    <dsp:sp modelId="{26699860-8C28-4537-B221-570E6406765C}">
      <dsp:nvSpPr>
        <dsp:cNvPr id="0" name=""/>
        <dsp:cNvSpPr/>
      </dsp:nvSpPr>
      <dsp:spPr>
        <a:xfrm>
          <a:off x="1055453" y="3198236"/>
          <a:ext cx="3161109" cy="3386155"/>
        </a:xfrm>
        <a:prstGeom prst="rect">
          <a:avLst/>
        </a:prstGeom>
        <a:solidFill>
          <a:schemeClr val="accent1">
            <a:lumMod val="60000"/>
            <a:lumOff val="40000"/>
          </a:schemeClr>
        </a:solidFill>
        <a:ln w="25400" cap="flat" cmpd="sng" algn="ctr">
          <a:solidFill>
            <a:schemeClr val="lt1">
              <a:hueOff val="0"/>
              <a:satOff val="0"/>
              <a:lumOff val="0"/>
              <a:alphaOff val="0"/>
            </a:schemeClr>
          </a:solidFill>
          <a:prstDash val="solid"/>
          <a:miter/>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algn="l" defTabSz="800100">
            <a:lnSpc>
              <a:spcPct val="90000"/>
            </a:lnSpc>
            <a:spcBef>
              <a:spcPct val="0"/>
            </a:spcBef>
            <a:spcAft>
              <a:spcPct val="35000"/>
            </a:spcAft>
            <a:buNone/>
          </a:pPr>
          <a:r>
            <a:rPr lang="en-US" sz="1800" b="1" kern="1200" dirty="0"/>
            <a:t>&gt;technical context</a:t>
          </a:r>
        </a:p>
        <a:p>
          <a:pPr marL="0" lvl="0" algn="l" defTabSz="800100">
            <a:lnSpc>
              <a:spcPct val="90000"/>
            </a:lnSpc>
            <a:spcBef>
              <a:spcPct val="0"/>
            </a:spcBef>
            <a:spcAft>
              <a:spcPct val="35000"/>
            </a:spcAft>
            <a:buNone/>
          </a:pPr>
          <a:r>
            <a:rPr lang="en-US" sz="1800" b="1" kern="1200" dirty="0"/>
            <a:t>&gt;</a:t>
          </a:r>
          <a:r>
            <a:rPr lang="en-US" sz="1800" b="1" kern="1200" dirty="0" err="1"/>
            <a:t>organisational</a:t>
          </a:r>
          <a:r>
            <a:rPr lang="en-US" sz="1800" b="1" kern="1200" dirty="0"/>
            <a:t> context</a:t>
          </a:r>
        </a:p>
        <a:p>
          <a:pPr marL="0" marR="0" lvl="0" indent="0" algn="l" defTabSz="914400" eaLnBrk="1" fontAlgn="auto" latinLnBrk="0" hangingPunct="1">
            <a:lnSpc>
              <a:spcPct val="100000"/>
            </a:lnSpc>
            <a:spcBef>
              <a:spcPct val="0"/>
            </a:spcBef>
            <a:spcAft>
              <a:spcPts val="0"/>
            </a:spcAft>
            <a:buClrTx/>
            <a:buSzTx/>
            <a:buFontTx/>
            <a:buNone/>
            <a:tabLst/>
            <a:defRPr/>
          </a:pPr>
          <a:r>
            <a:rPr lang="en-US" sz="1800" b="1" kern="1200" dirty="0"/>
            <a:t>&gt;human resources</a:t>
          </a:r>
        </a:p>
        <a:p>
          <a:pPr marL="0" lvl="0" algn="l" defTabSz="800100">
            <a:lnSpc>
              <a:spcPct val="90000"/>
            </a:lnSpc>
            <a:spcBef>
              <a:spcPct val="0"/>
            </a:spcBef>
            <a:spcAft>
              <a:spcPct val="35000"/>
            </a:spcAft>
            <a:buNone/>
          </a:pPr>
          <a:r>
            <a:rPr lang="en-US" sz="1800" b="1" kern="1200" dirty="0"/>
            <a:t>&gt;dimensions of the artefact</a:t>
          </a:r>
        </a:p>
        <a:p>
          <a:pPr marL="0" lvl="0" algn="l" defTabSz="800100">
            <a:lnSpc>
              <a:spcPct val="90000"/>
            </a:lnSpc>
            <a:spcBef>
              <a:spcPct val="0"/>
            </a:spcBef>
            <a:spcAft>
              <a:spcPct val="35000"/>
            </a:spcAft>
            <a:buNone/>
          </a:pPr>
          <a:r>
            <a:rPr lang="en-US" sz="1800" b="1" kern="1200" dirty="0"/>
            <a:t>&gt;legal framework</a:t>
          </a:r>
          <a:endParaRPr lang="en-US" sz="1800" b="0" kern="1200" dirty="0"/>
        </a:p>
        <a:p>
          <a:pPr marL="0" lvl="0" algn="l" defTabSz="800100">
            <a:lnSpc>
              <a:spcPct val="90000"/>
            </a:lnSpc>
            <a:spcBef>
              <a:spcPct val="0"/>
            </a:spcBef>
            <a:spcAft>
              <a:spcPct val="35000"/>
            </a:spcAft>
            <a:buNone/>
          </a:pPr>
          <a:r>
            <a:rPr lang="en-US" sz="1800" b="1" kern="1200" dirty="0"/>
            <a:t>&gt;“preservation strategy”</a:t>
          </a:r>
        </a:p>
        <a:p>
          <a:pPr marL="0" lvl="0" algn="l" defTabSz="800100">
            <a:lnSpc>
              <a:spcPct val="90000"/>
            </a:lnSpc>
            <a:spcBef>
              <a:spcPct val="0"/>
            </a:spcBef>
            <a:spcAft>
              <a:spcPct val="35000"/>
            </a:spcAft>
            <a:buNone/>
          </a:pPr>
          <a:r>
            <a:rPr lang="en-US" sz="1800" b="1" kern="1200" dirty="0"/>
            <a:t>&gt;”open” </a:t>
          </a:r>
        </a:p>
        <a:p>
          <a:pPr marL="0" lvl="0" algn="l" defTabSz="800100">
            <a:lnSpc>
              <a:spcPct val="90000"/>
            </a:lnSpc>
            <a:spcBef>
              <a:spcPct val="0"/>
            </a:spcBef>
            <a:spcAft>
              <a:spcPct val="35000"/>
            </a:spcAft>
            <a:buNone/>
          </a:pPr>
          <a:r>
            <a:rPr lang="en-US" sz="1800" b="1" kern="1200" dirty="0"/>
            <a:t>&gt;re-usable and  adaptable </a:t>
          </a:r>
        </a:p>
        <a:p>
          <a:pPr marL="0" lvl="0" algn="l" defTabSz="800100">
            <a:lnSpc>
              <a:spcPct val="90000"/>
            </a:lnSpc>
            <a:spcBef>
              <a:spcPct val="0"/>
            </a:spcBef>
            <a:spcAft>
              <a:spcPct val="35000"/>
            </a:spcAft>
            <a:buNone/>
          </a:pPr>
          <a:r>
            <a:rPr lang="en-US" sz="1800" b="1" kern="1200" dirty="0"/>
            <a:t>&gt;long-term</a:t>
          </a:r>
          <a:endParaRPr lang="en-GB" sz="1800" b="1" kern="1200" dirty="0"/>
        </a:p>
      </dsp:txBody>
      <dsp:txXfrm>
        <a:off x="1055453" y="3198236"/>
        <a:ext cx="3161109" cy="3386155"/>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bwMode="auto">
        <a:xfrm>
          <a:off x="0" y="0"/>
          <a:ext cx="0" cy="0"/>
          <a:chOff x="0" y="0"/>
          <a:chExt cx="0" cy="0"/>
        </a:xfrm>
      </p:grpSpPr>
      <p:sp>
        <p:nvSpPr>
          <p:cNvPr id="4" name="Kopfzeilenplatzhalter 1"/>
          <p:cNvSpPr>
            <a:spLocks noGrp="1"/>
          </p:cNvSpPr>
          <p:nvPr>
            <p:ph type="hdr" sz="quarter"/>
          </p:nvPr>
        </p:nvSpPr>
        <p:spPr bwMode="auto">
          <a:xfrm>
            <a:off x="0" y="0"/>
            <a:ext cx="3276600" cy="536575"/>
          </a:xfrm>
          <a:prstGeom prst="rect">
            <a:avLst/>
          </a:prstGeom>
        </p:spPr>
        <p:txBody>
          <a:bodyPr vert="horz" lIns="91440" tIns="45720" rIns="91440" bIns="45720" rtlCol="0"/>
          <a:lstStyle>
            <a:lvl1pPr algn="l">
              <a:defRPr sz="1200"/>
            </a:lvl1pPr>
          </a:lstStyle>
          <a:p>
            <a:pPr>
              <a:defRPr/>
            </a:pPr>
            <a:endParaRPr lang="en-GB"/>
          </a:p>
        </p:txBody>
      </p:sp>
      <p:sp>
        <p:nvSpPr>
          <p:cNvPr id="5" name="Datumsplatzhalter 2"/>
          <p:cNvSpPr>
            <a:spLocks noGrp="1"/>
          </p:cNvSpPr>
          <p:nvPr>
            <p:ph type="dt" idx="1"/>
          </p:nvPr>
        </p:nvSpPr>
        <p:spPr bwMode="auto">
          <a:xfrm>
            <a:off x="4281488" y="0"/>
            <a:ext cx="3276600" cy="536575"/>
          </a:xfrm>
          <a:prstGeom prst="rect">
            <a:avLst/>
          </a:prstGeom>
        </p:spPr>
        <p:txBody>
          <a:bodyPr vert="horz" lIns="91440" tIns="45720" rIns="91440" bIns="45720" rtlCol="0"/>
          <a:lstStyle>
            <a:lvl1pPr algn="r">
              <a:defRPr sz="1200"/>
            </a:lvl1pPr>
          </a:lstStyle>
          <a:p>
            <a:pPr>
              <a:defRPr/>
            </a:pPr>
            <a:endParaRPr lang="en-GB"/>
          </a:p>
        </p:txBody>
      </p:sp>
      <p:sp>
        <p:nvSpPr>
          <p:cNvPr id="6" name="Folienbildplatzhalter 3"/>
          <p:cNvSpPr>
            <a:spLocks noGrp="1" noRot="1" noChangeAspect="1"/>
          </p:cNvSpPr>
          <p:nvPr>
            <p:ph type="sldImg" idx="2"/>
          </p:nvPr>
        </p:nvSpPr>
        <p:spPr bwMode="auto">
          <a:xfrm>
            <a:off x="573088" y="1336675"/>
            <a:ext cx="6413500" cy="3608388"/>
          </a:xfrm>
          <a:prstGeom prst="rect">
            <a:avLst/>
          </a:prstGeom>
          <a:noFill/>
          <a:ln w="12700">
            <a:solidFill>
              <a:prstClr val="black"/>
            </a:solidFill>
          </a:ln>
        </p:spPr>
        <p:txBody>
          <a:bodyPr vert="horz" lIns="91440" tIns="45720" rIns="91440" bIns="45720" rtlCol="0" anchor="ctr"/>
          <a:lstStyle/>
          <a:p>
            <a:pPr>
              <a:defRPr/>
            </a:pPr>
            <a:endParaRPr lang="en-GB"/>
          </a:p>
        </p:txBody>
      </p:sp>
      <p:sp>
        <p:nvSpPr>
          <p:cNvPr id="7" name="Notizenplatzhalter 4"/>
          <p:cNvSpPr>
            <a:spLocks noGrp="1"/>
          </p:cNvSpPr>
          <p:nvPr>
            <p:ph type="body" sz="quarter" idx="3"/>
          </p:nvPr>
        </p:nvSpPr>
        <p:spPr bwMode="auto">
          <a:xfrm>
            <a:off x="755650" y="5145088"/>
            <a:ext cx="6048375" cy="4210050"/>
          </a:xfrm>
          <a:prstGeom prst="rect">
            <a:avLst/>
          </a:prstGeom>
        </p:spPr>
        <p:txBody>
          <a:bodyPr vert="horz" lIns="91440" tIns="45720" rIns="91440" bIns="45720" rtlCol="0"/>
          <a:lstStyle/>
          <a:p>
            <a:pPr lvl="0">
              <a:defRPr/>
            </a:pPr>
            <a:r>
              <a:rPr lang="de-DE"/>
              <a:t>Mastertextformat bearbeiten</a:t>
            </a:r>
            <a:endParaRPr/>
          </a:p>
          <a:p>
            <a:pPr lvl="1">
              <a:defRPr/>
            </a:pPr>
            <a:r>
              <a:rPr lang="de-DE"/>
              <a:t>Zweite Ebene</a:t>
            </a:r>
            <a:endParaRPr/>
          </a:p>
          <a:p>
            <a:pPr lvl="2">
              <a:defRPr/>
            </a:pPr>
            <a:r>
              <a:rPr lang="de-DE"/>
              <a:t>Dritte Ebene</a:t>
            </a:r>
            <a:endParaRPr/>
          </a:p>
          <a:p>
            <a:pPr lvl="3">
              <a:defRPr/>
            </a:pPr>
            <a:r>
              <a:rPr lang="de-DE"/>
              <a:t>Vierte Ebene</a:t>
            </a:r>
            <a:endParaRPr/>
          </a:p>
          <a:p>
            <a:pPr lvl="4">
              <a:defRPr/>
            </a:pPr>
            <a:r>
              <a:rPr lang="de-DE"/>
              <a:t>Fünfte Ebene</a:t>
            </a:r>
            <a:endParaRPr lang="en-GB"/>
          </a:p>
        </p:txBody>
      </p:sp>
      <p:sp>
        <p:nvSpPr>
          <p:cNvPr id="8" name="Fußzeilenplatzhalter 5"/>
          <p:cNvSpPr>
            <a:spLocks noGrp="1"/>
          </p:cNvSpPr>
          <p:nvPr>
            <p:ph type="ftr" sz="quarter" idx="4"/>
          </p:nvPr>
        </p:nvSpPr>
        <p:spPr bwMode="auto">
          <a:xfrm>
            <a:off x="0" y="10155238"/>
            <a:ext cx="3276600" cy="536575"/>
          </a:xfrm>
          <a:prstGeom prst="rect">
            <a:avLst/>
          </a:prstGeom>
        </p:spPr>
        <p:txBody>
          <a:bodyPr vert="horz" lIns="91440" tIns="45720" rIns="91440" bIns="45720" rtlCol="0" anchor="b"/>
          <a:lstStyle>
            <a:lvl1pPr algn="l">
              <a:defRPr sz="1200"/>
            </a:lvl1pPr>
          </a:lstStyle>
          <a:p>
            <a:pPr>
              <a:defRPr/>
            </a:pPr>
            <a:endParaRPr lang="en-GB"/>
          </a:p>
        </p:txBody>
      </p:sp>
      <p:sp>
        <p:nvSpPr>
          <p:cNvPr id="9" name="Foliennummernplatzhalter 6"/>
          <p:cNvSpPr>
            <a:spLocks noGrp="1"/>
          </p:cNvSpPr>
          <p:nvPr>
            <p:ph type="sldNum" sz="quarter" idx="5"/>
          </p:nvPr>
        </p:nvSpPr>
        <p:spPr bwMode="auto">
          <a:xfrm>
            <a:off x="4281488" y="10155238"/>
            <a:ext cx="3276600" cy="536575"/>
          </a:xfrm>
          <a:prstGeom prst="rect">
            <a:avLst/>
          </a:prstGeom>
        </p:spPr>
        <p:txBody>
          <a:bodyPr vert="horz" lIns="91440" tIns="45720" rIns="91440" bIns="45720" rtlCol="0" anchor="b"/>
          <a:lstStyle>
            <a:lvl1pPr algn="r">
              <a:defRPr sz="1200"/>
            </a:lvl1pPr>
          </a:lstStyle>
          <a:p>
            <a:pPr>
              <a:defRPr/>
            </a:pPr>
            <a:fld id="{CFA0ED14-EB96-4A77-B2AE-CFE475AC865E}" type="slidenum">
              <a:rPr lang="en-GB"/>
              <a:t>‹Nr.›</a:t>
            </a:fld>
            <a:endParaRPr lang="en-GB"/>
          </a:p>
        </p:txBody>
      </p:sp>
    </p:spTree>
  </p:cSld>
  <p:clrMap bg1="lt1" tx1="dk1" bg2="lt2" tx2="dk2" accent1="accent1" accent2="accent2" accent3="accent3" accent4="accent4" accent5="accent5" accent6="accent6" hlink="hlink" folHlink="folHlink"/>
  <p:notesStyle>
    <a:lvl1pPr marL="0" algn="l" defTabSz="914400">
      <a:defRPr sz="1200">
        <a:solidFill>
          <a:schemeClr val="tx1"/>
        </a:solidFill>
        <a:latin typeface="+mn-lt"/>
        <a:ea typeface="+mn-ea"/>
        <a:cs typeface="+mn-cs"/>
      </a:defRPr>
    </a:lvl1pPr>
    <a:lvl2pPr marL="457200" algn="l" defTabSz="914400">
      <a:defRPr sz="1200">
        <a:solidFill>
          <a:schemeClr val="tx1"/>
        </a:solidFill>
        <a:latin typeface="+mn-lt"/>
        <a:ea typeface="+mn-ea"/>
        <a:cs typeface="+mn-cs"/>
      </a:defRPr>
    </a:lvl2pPr>
    <a:lvl3pPr marL="914400" algn="l" defTabSz="914400">
      <a:defRPr sz="1200">
        <a:solidFill>
          <a:schemeClr val="tx1"/>
        </a:solidFill>
        <a:latin typeface="+mn-lt"/>
        <a:ea typeface="+mn-ea"/>
        <a:cs typeface="+mn-cs"/>
      </a:defRPr>
    </a:lvl3pPr>
    <a:lvl4pPr marL="1371600" algn="l" defTabSz="914400">
      <a:defRPr sz="1200">
        <a:solidFill>
          <a:schemeClr val="tx1"/>
        </a:solidFill>
        <a:latin typeface="+mn-lt"/>
        <a:ea typeface="+mn-ea"/>
        <a:cs typeface="+mn-cs"/>
      </a:defRPr>
    </a:lvl4pPr>
    <a:lvl5pPr marL="1828800" algn="l" defTabSz="914400">
      <a:defRPr sz="1200">
        <a:solidFill>
          <a:schemeClr val="tx1"/>
        </a:solidFill>
        <a:latin typeface="+mn-lt"/>
        <a:ea typeface="+mn-ea"/>
        <a:cs typeface="+mn-cs"/>
      </a:defRPr>
    </a:lvl5pPr>
    <a:lvl6pPr marL="2286000" algn="l" defTabSz="914400">
      <a:defRPr sz="1200">
        <a:solidFill>
          <a:schemeClr val="tx1"/>
        </a:solidFill>
        <a:latin typeface="+mn-lt"/>
        <a:ea typeface="+mn-ea"/>
        <a:cs typeface="+mn-cs"/>
      </a:defRPr>
    </a:lvl6pPr>
    <a:lvl7pPr marL="2743200" algn="l" defTabSz="914400">
      <a:defRPr sz="1200">
        <a:solidFill>
          <a:schemeClr val="tx1"/>
        </a:solidFill>
        <a:latin typeface="+mn-lt"/>
        <a:ea typeface="+mn-ea"/>
        <a:cs typeface="+mn-cs"/>
      </a:defRPr>
    </a:lvl7pPr>
    <a:lvl8pPr marL="3200400" algn="l" defTabSz="914400">
      <a:defRPr sz="1200">
        <a:solidFill>
          <a:schemeClr val="tx1"/>
        </a:solidFill>
        <a:latin typeface="+mn-lt"/>
        <a:ea typeface="+mn-ea"/>
        <a:cs typeface="+mn-cs"/>
      </a:defRPr>
    </a:lvl8pPr>
    <a:lvl9pPr marL="3657600" algn="l" defTabSz="914400">
      <a:defRPr sz="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bwMode="auto">
        <a:xfrm>
          <a:off x="0" y="0"/>
          <a:ext cx="0" cy="0"/>
          <a:chOff x="0" y="0"/>
          <a:chExt cx="0" cy="0"/>
        </a:xfrm>
      </p:grpSpPr>
      <p:sp>
        <p:nvSpPr>
          <p:cNvPr id="4" name="1 - Θέση εικόνας διαφάνειας"/>
          <p:cNvSpPr>
            <a:spLocks noGrp="1" noRot="1" noChangeAspect="1"/>
          </p:cNvSpPr>
          <p:nvPr>
            <p:ph type="sldImg"/>
          </p:nvPr>
        </p:nvSpPr>
        <p:spPr bwMode="auto"/>
      </p:sp>
      <p:sp>
        <p:nvSpPr>
          <p:cNvPr id="5" name="2 - Θέση σημειώσεων"/>
          <p:cNvSpPr>
            <a:spLocks noGrp="1"/>
          </p:cNvSpPr>
          <p:nvPr>
            <p:ph type="body" idx="1"/>
          </p:nvPr>
        </p:nvSpPr>
        <p:spPr bwMode="auto"/>
        <p:txBody>
          <a:bodyPr>
            <a:normAutofit/>
          </a:bodyPr>
          <a:lstStyle/>
          <a:p>
            <a:pPr marL="0" marR="0" indent="0" algn="l" defTabSz="914400">
              <a:lnSpc>
                <a:spcPct val="100000"/>
              </a:lnSpc>
              <a:spcBef>
                <a:spcPts val="0"/>
              </a:spcBef>
              <a:spcAft>
                <a:spcPts val="0"/>
              </a:spcAft>
              <a:buClrTx/>
              <a:buSzTx/>
              <a:buFontTx/>
              <a:buNone/>
              <a:defRPr/>
            </a:pPr>
            <a:r>
              <a:rPr lang="en-US" dirty="0"/>
              <a:t>Public Service provision at the European but also national level often requires different Public Administrations (PAs) to work together to meet end users’ needs and provide public services in an integrated way </a:t>
            </a:r>
            <a:endParaRPr lang="el-GR"/>
          </a:p>
        </p:txBody>
      </p:sp>
      <p:sp>
        <p:nvSpPr>
          <p:cNvPr id="6" name="3 - Θέση αριθμού διαφάνειας"/>
          <p:cNvSpPr>
            <a:spLocks noGrp="1"/>
          </p:cNvSpPr>
          <p:nvPr>
            <p:ph type="sldNum" sz="quarter" idx="10"/>
          </p:nvPr>
        </p:nvSpPr>
        <p:spPr bwMode="auto"/>
        <p:txBody>
          <a:bodyPr/>
          <a:lstStyle/>
          <a:p>
            <a:pPr>
              <a:defRPr/>
            </a:pPr>
            <a:fld id="{C99E9C2C-9BD9-9E42-B315-EF52BE55546F}" type="slidenum">
              <a:rPr>
                <a:solidFill>
                  <a:prstClr val="black"/>
                </a:solidFill>
              </a:rPr>
              <a:t>2</a:t>
            </a:fld>
            <a:endParaRPr dirty="0">
              <a:solidFill>
                <a:prstClr val="black"/>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bwMode="auto">
        <a:xfrm>
          <a:off x="0" y="0"/>
          <a:ext cx="0" cy="0"/>
          <a:chOff x="0" y="0"/>
          <a:chExt cx="0" cy="0"/>
        </a:xfrm>
      </p:grpSpPr>
      <p:sp>
        <p:nvSpPr>
          <p:cNvPr id="4" name="1 - Θέση εικόνας διαφάνειας"/>
          <p:cNvSpPr>
            <a:spLocks noGrp="1" noRot="1" noChangeAspect="1"/>
          </p:cNvSpPr>
          <p:nvPr>
            <p:ph type="sldImg"/>
          </p:nvPr>
        </p:nvSpPr>
        <p:spPr bwMode="auto"/>
      </p:sp>
      <p:sp>
        <p:nvSpPr>
          <p:cNvPr id="5" name="2 - Θέση σημειώσεων"/>
          <p:cNvSpPr>
            <a:spLocks noGrp="1"/>
          </p:cNvSpPr>
          <p:nvPr>
            <p:ph type="body" idx="1"/>
          </p:nvPr>
        </p:nvSpPr>
        <p:spPr bwMode="auto"/>
        <p:txBody>
          <a:bodyPr>
            <a:normAutofit/>
          </a:bodyPr>
          <a:lstStyle/>
          <a:p>
            <a:pPr>
              <a:defRPr/>
            </a:pPr>
            <a:r>
              <a:rPr lang="en-US"/>
              <a:t>You can see here the overall conceptual approach of inGov. At the heart of all activities lies Stakeholders Input. </a:t>
            </a:r>
            <a:endParaRPr/>
          </a:p>
          <a:p>
            <a:pPr>
              <a:defRPr/>
            </a:pPr>
            <a:r>
              <a:rPr lang="en-US"/>
              <a:t>We have started the project by enhancing existing EU IPS models with co-creation aspects. </a:t>
            </a:r>
            <a:endParaRPr/>
          </a:p>
          <a:p>
            <a:pPr>
              <a:defRPr/>
            </a:pPr>
            <a:r>
              <a:rPr lang="en-US"/>
              <a:t>We will proceed with constructing a Holistic Framework providing practical guidelines to practitioners. </a:t>
            </a:r>
            <a:endParaRPr/>
          </a:p>
          <a:p>
            <a:pPr>
              <a:defRPr/>
            </a:pPr>
            <a:r>
              <a:rPr lang="en-US"/>
              <a:t>We will support the framework by constructing a relevant reference architecture and ICT tools. </a:t>
            </a:r>
            <a:endParaRPr/>
          </a:p>
          <a:p>
            <a:pPr>
              <a:defRPr/>
            </a:pPr>
            <a:r>
              <a:rPr lang="en-US"/>
              <a:t>This will be followed by piloting and evaluating the inGov framework and ICT tools in four European countries: Austria, Croatia, Greece and Malta. </a:t>
            </a:r>
            <a:endParaRPr/>
          </a:p>
          <a:p>
            <a:pPr>
              <a:defRPr/>
            </a:pPr>
            <a:r>
              <a:rPr lang="en-US"/>
              <a:t>Finally, we plan to feed our findings back to policy. </a:t>
            </a:r>
            <a:endParaRPr lang="el-GR"/>
          </a:p>
        </p:txBody>
      </p:sp>
      <p:sp>
        <p:nvSpPr>
          <p:cNvPr id="6" name="3 - Θέση αριθμού διαφάνειας"/>
          <p:cNvSpPr>
            <a:spLocks noGrp="1"/>
          </p:cNvSpPr>
          <p:nvPr>
            <p:ph type="sldNum" sz="quarter" idx="10"/>
          </p:nvPr>
        </p:nvSpPr>
        <p:spPr bwMode="auto"/>
        <p:txBody>
          <a:bodyPr/>
          <a:lstStyle/>
          <a:p>
            <a:pPr>
              <a:defRPr/>
            </a:pPr>
            <a:fld id="{C99E9C2C-9BD9-9E42-B315-EF52BE55546F}" type="slidenum">
              <a:rPr>
                <a:solidFill>
                  <a:prstClr val="black"/>
                </a:solidFill>
              </a:rPr>
              <a:t>3</a:t>
            </a:fld>
            <a:endParaRPr>
              <a:solidFill>
                <a:prstClr val="black"/>
              </a:solidFil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bwMode="auto">
        <a:xfrm>
          <a:off x="0" y="0"/>
          <a:ext cx="0" cy="0"/>
          <a:chOff x="0" y="0"/>
          <a:chExt cx="0" cy="0"/>
        </a:xfrm>
      </p:grpSpPr>
      <p:sp>
        <p:nvSpPr>
          <p:cNvPr id="4" name="1 - Θέση εικόνας διαφάνειας"/>
          <p:cNvSpPr>
            <a:spLocks noGrp="1" noRot="1" noChangeAspect="1"/>
          </p:cNvSpPr>
          <p:nvPr>
            <p:ph type="sldImg"/>
          </p:nvPr>
        </p:nvSpPr>
        <p:spPr bwMode="auto"/>
      </p:sp>
      <p:sp>
        <p:nvSpPr>
          <p:cNvPr id="5" name="2 - Θέση σημειώσεων"/>
          <p:cNvSpPr>
            <a:spLocks noGrp="1"/>
          </p:cNvSpPr>
          <p:nvPr>
            <p:ph type="body" idx="1"/>
          </p:nvPr>
        </p:nvSpPr>
        <p:spPr bwMode="auto"/>
        <p:txBody>
          <a:bodyPr>
            <a:normAutofit/>
          </a:bodyPr>
          <a:lstStyle/>
          <a:p>
            <a:pPr>
              <a:defRPr/>
            </a:pPr>
            <a:r>
              <a:rPr lang="en-US"/>
              <a:t>I hope you enjoined the presentation. I am looking forward to discuss any questions you might have during the live session of the conference. See you all there! </a:t>
            </a:r>
            <a:endParaRPr lang="el-GR"/>
          </a:p>
        </p:txBody>
      </p:sp>
      <p:sp>
        <p:nvSpPr>
          <p:cNvPr id="6" name="3 - Θέση αριθμού διαφάνειας"/>
          <p:cNvSpPr>
            <a:spLocks noGrp="1"/>
          </p:cNvSpPr>
          <p:nvPr>
            <p:ph type="sldNum" sz="quarter" idx="10"/>
          </p:nvPr>
        </p:nvSpPr>
        <p:spPr bwMode="auto"/>
        <p:txBody>
          <a:bodyPr/>
          <a:lstStyle/>
          <a:p>
            <a:pPr>
              <a:defRPr/>
            </a:pPr>
            <a:fld id="{C99E9C2C-9BD9-9E42-B315-EF52BE55546F}" type="slidenum">
              <a:rPr/>
              <a:t>13</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 Id="rId4" Type="http://schemas.openxmlformats.org/officeDocument/2006/relationships/image" Target="../media/image4.png"/></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3.xml"/><Relationship Id="rId4" Type="http://schemas.openxmlformats.org/officeDocument/2006/relationships/image" Target="../media/image4.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PhAnim="0" type="blank" preserve="1" userDrawn="1">
  <p:cSld name="Blank Slide">
    <p:spTree>
      <p:nvGrpSpPr>
        <p:cNvPr id="1" name=""/>
        <p:cNvGrpSpPr/>
        <p:nvPr/>
      </p:nvGrpSpPr>
      <p:grpSpPr bwMode="auto">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PhAnim="0" type="objOverTx" preserve="1" userDrawn="1">
  <p:cSld name="Title, Content over Content">
    <p:spTree>
      <p:nvGrpSpPr>
        <p:cNvPr id="1" name=""/>
        <p:cNvGrpSpPr/>
        <p:nvPr/>
      </p:nvGrpSpPr>
      <p:grpSpPr bwMode="auto">
        <a:xfrm>
          <a:off x="0" y="0"/>
          <a:ext cx="0" cy="0"/>
          <a:chOff x="0" y="0"/>
          <a:chExt cx="0" cy="0"/>
        </a:xfrm>
      </p:grpSpPr>
      <p:sp>
        <p:nvSpPr>
          <p:cNvPr id="4" name="PlaceHolder 1"/>
          <p:cNvSpPr>
            <a:spLocks noGrp="1"/>
          </p:cNvSpPr>
          <p:nvPr>
            <p:ph type="title"/>
          </p:nvPr>
        </p:nvSpPr>
        <p:spPr bwMode="auto">
          <a:xfrm>
            <a:off x="609480" y="273600"/>
            <a:ext cx="10972440" cy="1144800"/>
          </a:xfrm>
          <a:prstGeom prst="rect">
            <a:avLst/>
          </a:prstGeom>
        </p:spPr>
        <p:txBody>
          <a:bodyPr lIns="0" tIns="0" rIns="0" bIns="0" anchor="ctr">
            <a:noAutofit/>
          </a:bodyPr>
          <a:lstStyle/>
          <a:p>
            <a:pPr algn="ctr">
              <a:defRPr/>
            </a:pPr>
            <a:endParaRPr lang="en-US" sz="4400" b="0" strike="noStrike" spc="-1">
              <a:latin typeface="Calibri"/>
            </a:endParaRPr>
          </a:p>
        </p:txBody>
      </p:sp>
      <p:sp>
        <p:nvSpPr>
          <p:cNvPr id="5" name="PlaceHolder 2"/>
          <p:cNvSpPr>
            <a:spLocks noGrp="1"/>
          </p:cNvSpPr>
          <p:nvPr>
            <p:ph type="body"/>
          </p:nvPr>
        </p:nvSpPr>
        <p:spPr bwMode="auto">
          <a:xfrm>
            <a:off x="609480" y="1604520"/>
            <a:ext cx="10972440" cy="1896840"/>
          </a:xfrm>
          <a:prstGeom prst="rect">
            <a:avLst/>
          </a:prstGeom>
        </p:spPr>
        <p:txBody>
          <a:bodyPr lIns="0" tIns="0" rIns="0" bIns="0">
            <a:normAutofit/>
          </a:bodyPr>
          <a:lstStyle/>
          <a:p>
            <a:pPr>
              <a:defRPr/>
            </a:pPr>
            <a:endParaRPr lang="en-US" sz="3200" b="0" strike="noStrike" spc="-1">
              <a:latin typeface="Calibri"/>
            </a:endParaRPr>
          </a:p>
        </p:txBody>
      </p:sp>
      <p:sp>
        <p:nvSpPr>
          <p:cNvPr id="6" name="PlaceHolder 3"/>
          <p:cNvSpPr>
            <a:spLocks noGrp="1"/>
          </p:cNvSpPr>
          <p:nvPr>
            <p:ph type="body"/>
          </p:nvPr>
        </p:nvSpPr>
        <p:spPr bwMode="auto">
          <a:xfrm>
            <a:off x="609480" y="3682080"/>
            <a:ext cx="10972440" cy="1896840"/>
          </a:xfrm>
          <a:prstGeom prst="rect">
            <a:avLst/>
          </a:prstGeom>
        </p:spPr>
        <p:txBody>
          <a:bodyPr lIns="0" tIns="0" rIns="0" bIns="0">
            <a:normAutofit/>
          </a:bodyPr>
          <a:lstStyle/>
          <a:p>
            <a:pPr>
              <a:defRPr/>
            </a:pPr>
            <a:endParaRPr lang="en-US" sz="3200" b="0" strike="noStrike" spc="-1">
              <a:latin typeface="Calibri"/>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PhAnim="0" type="fourObj" preserve="1" userDrawn="1">
  <p:cSld name="Title, 4 Content">
    <p:spTree>
      <p:nvGrpSpPr>
        <p:cNvPr id="1" name=""/>
        <p:cNvGrpSpPr/>
        <p:nvPr/>
      </p:nvGrpSpPr>
      <p:grpSpPr bwMode="auto">
        <a:xfrm>
          <a:off x="0" y="0"/>
          <a:ext cx="0" cy="0"/>
          <a:chOff x="0" y="0"/>
          <a:chExt cx="0" cy="0"/>
        </a:xfrm>
      </p:grpSpPr>
      <p:sp>
        <p:nvSpPr>
          <p:cNvPr id="4" name="PlaceHolder 1"/>
          <p:cNvSpPr>
            <a:spLocks noGrp="1"/>
          </p:cNvSpPr>
          <p:nvPr>
            <p:ph type="title"/>
          </p:nvPr>
        </p:nvSpPr>
        <p:spPr bwMode="auto">
          <a:xfrm>
            <a:off x="609480" y="273600"/>
            <a:ext cx="10972440" cy="1144800"/>
          </a:xfrm>
          <a:prstGeom prst="rect">
            <a:avLst/>
          </a:prstGeom>
        </p:spPr>
        <p:txBody>
          <a:bodyPr lIns="0" tIns="0" rIns="0" bIns="0" anchor="ctr">
            <a:noAutofit/>
          </a:bodyPr>
          <a:lstStyle/>
          <a:p>
            <a:pPr algn="ctr">
              <a:defRPr/>
            </a:pPr>
            <a:endParaRPr lang="en-US" sz="4400" b="0" strike="noStrike" spc="-1">
              <a:latin typeface="Calibri"/>
            </a:endParaRPr>
          </a:p>
        </p:txBody>
      </p:sp>
      <p:sp>
        <p:nvSpPr>
          <p:cNvPr id="5" name="PlaceHolder 2"/>
          <p:cNvSpPr>
            <a:spLocks noGrp="1"/>
          </p:cNvSpPr>
          <p:nvPr>
            <p:ph type="body"/>
          </p:nvPr>
        </p:nvSpPr>
        <p:spPr bwMode="auto">
          <a:xfrm>
            <a:off x="609480" y="1604520"/>
            <a:ext cx="5354280" cy="1896840"/>
          </a:xfrm>
          <a:prstGeom prst="rect">
            <a:avLst/>
          </a:prstGeom>
        </p:spPr>
        <p:txBody>
          <a:bodyPr lIns="0" tIns="0" rIns="0" bIns="0">
            <a:normAutofit/>
          </a:bodyPr>
          <a:lstStyle/>
          <a:p>
            <a:pPr>
              <a:defRPr/>
            </a:pPr>
            <a:endParaRPr lang="en-US" sz="3200" b="0" strike="noStrike" spc="-1">
              <a:latin typeface="Calibri"/>
            </a:endParaRPr>
          </a:p>
        </p:txBody>
      </p:sp>
      <p:sp>
        <p:nvSpPr>
          <p:cNvPr id="6" name="PlaceHolder 3"/>
          <p:cNvSpPr>
            <a:spLocks noGrp="1"/>
          </p:cNvSpPr>
          <p:nvPr>
            <p:ph type="body"/>
          </p:nvPr>
        </p:nvSpPr>
        <p:spPr bwMode="auto">
          <a:xfrm>
            <a:off x="6231960" y="1604520"/>
            <a:ext cx="5354280" cy="1896840"/>
          </a:xfrm>
          <a:prstGeom prst="rect">
            <a:avLst/>
          </a:prstGeom>
        </p:spPr>
        <p:txBody>
          <a:bodyPr lIns="0" tIns="0" rIns="0" bIns="0">
            <a:normAutofit/>
          </a:bodyPr>
          <a:lstStyle/>
          <a:p>
            <a:pPr>
              <a:defRPr/>
            </a:pPr>
            <a:endParaRPr lang="en-US" sz="3200" b="0" strike="noStrike" spc="-1">
              <a:latin typeface="Calibri"/>
            </a:endParaRPr>
          </a:p>
        </p:txBody>
      </p:sp>
      <p:sp>
        <p:nvSpPr>
          <p:cNvPr id="7" name="PlaceHolder 4"/>
          <p:cNvSpPr>
            <a:spLocks noGrp="1"/>
          </p:cNvSpPr>
          <p:nvPr>
            <p:ph type="body"/>
          </p:nvPr>
        </p:nvSpPr>
        <p:spPr bwMode="auto">
          <a:xfrm>
            <a:off x="609480" y="3682080"/>
            <a:ext cx="5354280" cy="1896840"/>
          </a:xfrm>
          <a:prstGeom prst="rect">
            <a:avLst/>
          </a:prstGeom>
        </p:spPr>
        <p:txBody>
          <a:bodyPr lIns="0" tIns="0" rIns="0" bIns="0">
            <a:normAutofit/>
          </a:bodyPr>
          <a:lstStyle/>
          <a:p>
            <a:pPr>
              <a:defRPr/>
            </a:pPr>
            <a:endParaRPr lang="en-US" sz="3200" b="0" strike="noStrike" spc="-1">
              <a:latin typeface="Calibri"/>
            </a:endParaRPr>
          </a:p>
        </p:txBody>
      </p:sp>
      <p:sp>
        <p:nvSpPr>
          <p:cNvPr id="8" name="PlaceHolder 5"/>
          <p:cNvSpPr>
            <a:spLocks noGrp="1"/>
          </p:cNvSpPr>
          <p:nvPr>
            <p:ph type="body"/>
          </p:nvPr>
        </p:nvSpPr>
        <p:spPr bwMode="auto">
          <a:xfrm>
            <a:off x="6231960" y="3682080"/>
            <a:ext cx="5354280" cy="1896840"/>
          </a:xfrm>
          <a:prstGeom prst="rect">
            <a:avLst/>
          </a:prstGeom>
        </p:spPr>
        <p:txBody>
          <a:bodyPr lIns="0" tIns="0" rIns="0" bIns="0">
            <a:normAutofit/>
          </a:bodyPr>
          <a:lstStyle/>
          <a:p>
            <a:pPr>
              <a:defRPr/>
            </a:pPr>
            <a:endParaRPr lang="en-US" sz="3200" b="0" strike="noStrike" spc="-1">
              <a:latin typeface="Calibri"/>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PhAnim="0" type="blank" preserve="1" userDrawn="1">
  <p:cSld name="Title, 6 Content">
    <p:spTree>
      <p:nvGrpSpPr>
        <p:cNvPr id="1" name=""/>
        <p:cNvGrpSpPr/>
        <p:nvPr/>
      </p:nvGrpSpPr>
      <p:grpSpPr bwMode="auto">
        <a:xfrm>
          <a:off x="0" y="0"/>
          <a:ext cx="0" cy="0"/>
          <a:chOff x="0" y="0"/>
          <a:chExt cx="0" cy="0"/>
        </a:xfrm>
      </p:grpSpPr>
      <p:sp>
        <p:nvSpPr>
          <p:cNvPr id="4" name="PlaceHolder 1"/>
          <p:cNvSpPr>
            <a:spLocks noGrp="1"/>
          </p:cNvSpPr>
          <p:nvPr>
            <p:ph type="title"/>
          </p:nvPr>
        </p:nvSpPr>
        <p:spPr bwMode="auto">
          <a:xfrm>
            <a:off x="609480" y="273600"/>
            <a:ext cx="10972440" cy="1144800"/>
          </a:xfrm>
          <a:prstGeom prst="rect">
            <a:avLst/>
          </a:prstGeom>
        </p:spPr>
        <p:txBody>
          <a:bodyPr lIns="0" tIns="0" rIns="0" bIns="0" anchor="ctr">
            <a:noAutofit/>
          </a:bodyPr>
          <a:lstStyle/>
          <a:p>
            <a:pPr algn="ctr">
              <a:defRPr/>
            </a:pPr>
            <a:endParaRPr lang="en-US" sz="4400" b="0" strike="noStrike" spc="-1">
              <a:latin typeface="Calibri"/>
            </a:endParaRPr>
          </a:p>
        </p:txBody>
      </p:sp>
      <p:sp>
        <p:nvSpPr>
          <p:cNvPr id="5" name="PlaceHolder 2"/>
          <p:cNvSpPr>
            <a:spLocks noGrp="1"/>
          </p:cNvSpPr>
          <p:nvPr>
            <p:ph type="body"/>
          </p:nvPr>
        </p:nvSpPr>
        <p:spPr bwMode="auto">
          <a:xfrm>
            <a:off x="609480" y="1604520"/>
            <a:ext cx="3533040" cy="1896840"/>
          </a:xfrm>
          <a:prstGeom prst="rect">
            <a:avLst/>
          </a:prstGeom>
        </p:spPr>
        <p:txBody>
          <a:bodyPr lIns="0" tIns="0" rIns="0" bIns="0">
            <a:normAutofit/>
          </a:bodyPr>
          <a:lstStyle/>
          <a:p>
            <a:pPr>
              <a:defRPr/>
            </a:pPr>
            <a:endParaRPr lang="en-US" sz="3200" b="0" strike="noStrike" spc="-1">
              <a:latin typeface="Calibri"/>
            </a:endParaRPr>
          </a:p>
        </p:txBody>
      </p:sp>
      <p:sp>
        <p:nvSpPr>
          <p:cNvPr id="6" name="PlaceHolder 3"/>
          <p:cNvSpPr>
            <a:spLocks noGrp="1"/>
          </p:cNvSpPr>
          <p:nvPr>
            <p:ph type="body"/>
          </p:nvPr>
        </p:nvSpPr>
        <p:spPr bwMode="auto">
          <a:xfrm>
            <a:off x="4319640" y="1604520"/>
            <a:ext cx="3533040" cy="1896840"/>
          </a:xfrm>
          <a:prstGeom prst="rect">
            <a:avLst/>
          </a:prstGeom>
        </p:spPr>
        <p:txBody>
          <a:bodyPr lIns="0" tIns="0" rIns="0" bIns="0">
            <a:normAutofit/>
          </a:bodyPr>
          <a:lstStyle/>
          <a:p>
            <a:pPr>
              <a:defRPr/>
            </a:pPr>
            <a:endParaRPr lang="en-US" sz="3200" b="0" strike="noStrike" spc="-1">
              <a:latin typeface="Calibri"/>
            </a:endParaRPr>
          </a:p>
        </p:txBody>
      </p:sp>
      <p:sp>
        <p:nvSpPr>
          <p:cNvPr id="7" name="PlaceHolder 4"/>
          <p:cNvSpPr>
            <a:spLocks noGrp="1"/>
          </p:cNvSpPr>
          <p:nvPr>
            <p:ph type="body"/>
          </p:nvPr>
        </p:nvSpPr>
        <p:spPr bwMode="auto">
          <a:xfrm>
            <a:off x="8029800" y="1604520"/>
            <a:ext cx="3533040" cy="1896840"/>
          </a:xfrm>
          <a:prstGeom prst="rect">
            <a:avLst/>
          </a:prstGeom>
        </p:spPr>
        <p:txBody>
          <a:bodyPr lIns="0" tIns="0" rIns="0" bIns="0">
            <a:normAutofit/>
          </a:bodyPr>
          <a:lstStyle/>
          <a:p>
            <a:pPr>
              <a:defRPr/>
            </a:pPr>
            <a:endParaRPr lang="en-US" sz="3200" b="0" strike="noStrike" spc="-1">
              <a:latin typeface="Calibri"/>
            </a:endParaRPr>
          </a:p>
        </p:txBody>
      </p:sp>
      <p:sp>
        <p:nvSpPr>
          <p:cNvPr id="8" name="PlaceHolder 5"/>
          <p:cNvSpPr>
            <a:spLocks noGrp="1"/>
          </p:cNvSpPr>
          <p:nvPr>
            <p:ph type="body"/>
          </p:nvPr>
        </p:nvSpPr>
        <p:spPr bwMode="auto">
          <a:xfrm>
            <a:off x="609480" y="3682080"/>
            <a:ext cx="3533040" cy="1896840"/>
          </a:xfrm>
          <a:prstGeom prst="rect">
            <a:avLst/>
          </a:prstGeom>
        </p:spPr>
        <p:txBody>
          <a:bodyPr lIns="0" tIns="0" rIns="0" bIns="0">
            <a:normAutofit/>
          </a:bodyPr>
          <a:lstStyle/>
          <a:p>
            <a:pPr>
              <a:defRPr/>
            </a:pPr>
            <a:endParaRPr lang="en-US" sz="3200" b="0" strike="noStrike" spc="-1">
              <a:latin typeface="Calibri"/>
            </a:endParaRPr>
          </a:p>
        </p:txBody>
      </p:sp>
      <p:sp>
        <p:nvSpPr>
          <p:cNvPr id="9" name="PlaceHolder 6"/>
          <p:cNvSpPr>
            <a:spLocks noGrp="1"/>
          </p:cNvSpPr>
          <p:nvPr>
            <p:ph type="body"/>
          </p:nvPr>
        </p:nvSpPr>
        <p:spPr bwMode="auto">
          <a:xfrm>
            <a:off x="4319640" y="3682080"/>
            <a:ext cx="3533040" cy="1896840"/>
          </a:xfrm>
          <a:prstGeom prst="rect">
            <a:avLst/>
          </a:prstGeom>
        </p:spPr>
        <p:txBody>
          <a:bodyPr lIns="0" tIns="0" rIns="0" bIns="0">
            <a:normAutofit/>
          </a:bodyPr>
          <a:lstStyle/>
          <a:p>
            <a:pPr>
              <a:defRPr/>
            </a:pPr>
            <a:endParaRPr lang="en-US" sz="3200" b="0" strike="noStrike" spc="-1">
              <a:latin typeface="Calibri"/>
            </a:endParaRPr>
          </a:p>
        </p:txBody>
      </p:sp>
      <p:sp>
        <p:nvSpPr>
          <p:cNvPr id="10" name="PlaceHolder 7"/>
          <p:cNvSpPr>
            <a:spLocks noGrp="1"/>
          </p:cNvSpPr>
          <p:nvPr>
            <p:ph type="body"/>
          </p:nvPr>
        </p:nvSpPr>
        <p:spPr bwMode="auto">
          <a:xfrm>
            <a:off x="8029800" y="3682080"/>
            <a:ext cx="3533040" cy="1896840"/>
          </a:xfrm>
          <a:prstGeom prst="rect">
            <a:avLst/>
          </a:prstGeom>
        </p:spPr>
        <p:txBody>
          <a:bodyPr lIns="0" tIns="0" rIns="0" bIns="0">
            <a:normAutofit/>
          </a:bodyPr>
          <a:lstStyle/>
          <a:p>
            <a:pPr>
              <a:defRPr/>
            </a:pPr>
            <a:endParaRPr lang="en-US" sz="3200" b="0" strike="noStrike" spc="-1">
              <a:latin typeface="Calibri"/>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PhAnim="0" type="title" userDrawn="1">
  <p:cSld name="Διαφάνεια τίτλου">
    <p:spTree>
      <p:nvGrpSpPr>
        <p:cNvPr id="1" name=""/>
        <p:cNvGrpSpPr/>
        <p:nvPr/>
      </p:nvGrpSpPr>
      <p:grpSpPr bwMode="auto">
        <a:xfrm>
          <a:off x="0" y="0"/>
          <a:ext cx="0" cy="0"/>
          <a:chOff x="0" y="0"/>
          <a:chExt cx="0" cy="0"/>
        </a:xfrm>
      </p:grpSpPr>
      <p:sp>
        <p:nvSpPr>
          <p:cNvPr id="4" name="Title 1"/>
          <p:cNvSpPr>
            <a:spLocks noGrp="1"/>
          </p:cNvSpPr>
          <p:nvPr>
            <p:ph type="ctrTitle"/>
          </p:nvPr>
        </p:nvSpPr>
        <p:spPr bwMode="auto">
          <a:xfrm>
            <a:off x="3969098" y="1682607"/>
            <a:ext cx="6698901" cy="1540881"/>
          </a:xfrm>
        </p:spPr>
        <p:txBody>
          <a:bodyPr anchor="t">
            <a:noAutofit/>
          </a:bodyPr>
          <a:lstStyle>
            <a:lvl1pPr algn="l">
              <a:defRPr sz="4800" b="1" i="0">
                <a:solidFill>
                  <a:srgbClr val="004876"/>
                </a:solidFill>
                <a:latin typeface="Source Sans Pro SemiBold"/>
                <a:ea typeface="Source Sans Pro SemiBold"/>
              </a:defRPr>
            </a:lvl1pPr>
          </a:lstStyle>
          <a:p>
            <a:pPr>
              <a:defRPr/>
            </a:pPr>
            <a:r>
              <a:rPr lang="el-GR"/>
              <a:t>Κάντε κλικ για να επεξεργαστείτε τον τίτλο υποδείγματος</a:t>
            </a:r>
            <a:endParaRPr/>
          </a:p>
        </p:txBody>
      </p:sp>
      <p:sp>
        <p:nvSpPr>
          <p:cNvPr id="5" name="Subtitle 2"/>
          <p:cNvSpPr>
            <a:spLocks noGrp="1"/>
          </p:cNvSpPr>
          <p:nvPr>
            <p:ph type="subTitle" idx="1"/>
          </p:nvPr>
        </p:nvSpPr>
        <p:spPr bwMode="auto">
          <a:xfrm>
            <a:off x="3969098" y="3519631"/>
            <a:ext cx="6698901" cy="1655762"/>
          </a:xfrm>
        </p:spPr>
        <p:txBody>
          <a:bodyPr>
            <a:normAutofit/>
          </a:bodyPr>
          <a:lstStyle>
            <a:lvl1pPr marL="0" indent="0" algn="l">
              <a:buNone/>
              <a:defRPr sz="1600" b="0" i="0">
                <a:solidFill>
                  <a:srgbClr val="004876"/>
                </a:solidFill>
                <a:latin typeface="Source Sans Pro"/>
                <a:ea typeface="Source Sans Pro"/>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a:defRPr/>
            </a:pPr>
            <a:r>
              <a:rPr lang="el-GR"/>
              <a:t>Κάντε κλικ για να επεξεργαστείτε τον υπότιτλο του υποδείγματος</a:t>
            </a:r>
            <a:endParaRPr/>
          </a:p>
        </p:txBody>
      </p:sp>
      <p:pic>
        <p:nvPicPr>
          <p:cNvPr id="6" name="Picture 9"/>
          <p:cNvPicPr>
            <a:picLocks noChangeAspect="1"/>
          </p:cNvPicPr>
          <p:nvPr userDrawn="1"/>
        </p:nvPicPr>
        <p:blipFill>
          <a:blip r:embed="rId2"/>
          <a:stretch/>
        </p:blipFill>
        <p:spPr bwMode="auto">
          <a:xfrm>
            <a:off x="506501" y="1192701"/>
            <a:ext cx="1555859" cy="489906"/>
          </a:xfrm>
          <a:prstGeom prst="rect">
            <a:avLst/>
          </a:prstGeom>
        </p:spPr>
      </p:pic>
      <p:pic>
        <p:nvPicPr>
          <p:cNvPr id="7" name="Graphic 15"/>
          <p:cNvPicPr>
            <a:picLocks noChangeAspect="1"/>
          </p:cNvPicPr>
          <p:nvPr userDrawn="1"/>
        </p:nvPicPr>
        <p:blipFill>
          <a:blip r:embed="rId3"/>
          <a:stretch/>
        </p:blipFill>
        <p:spPr bwMode="auto">
          <a:xfrm>
            <a:off x="506501" y="427304"/>
            <a:ext cx="2034999" cy="604028"/>
          </a:xfrm>
          <a:prstGeom prst="rect">
            <a:avLst/>
          </a:prstGeom>
        </p:spPr>
      </p:pic>
      <p:pic>
        <p:nvPicPr>
          <p:cNvPr id="8" name="Graphic 4"/>
          <p:cNvPicPr>
            <a:picLocks noChangeAspect="1"/>
          </p:cNvPicPr>
          <p:nvPr userDrawn="1"/>
        </p:nvPicPr>
        <p:blipFill>
          <a:blip r:embed="rId4"/>
          <a:stretch/>
        </p:blipFill>
        <p:spPr bwMode="auto">
          <a:xfrm>
            <a:off x="0" y="5001112"/>
            <a:ext cx="3969098" cy="1856888"/>
          </a:xfrm>
          <a:prstGeom prst="rect">
            <a:avLst/>
          </a:prstGeom>
        </p:spPr>
      </p:pic>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PhAnim="0" type="title" preserve="1" userDrawn="1">
  <p:cSld name="Διαφάνεια τίτλου">
    <p:spTree>
      <p:nvGrpSpPr>
        <p:cNvPr id="1" name=""/>
        <p:cNvGrpSpPr/>
        <p:nvPr/>
      </p:nvGrpSpPr>
      <p:grpSpPr bwMode="auto">
        <a:xfrm>
          <a:off x="0" y="0"/>
          <a:ext cx="0" cy="0"/>
          <a:chOff x="0" y="0"/>
          <a:chExt cx="0" cy="0"/>
        </a:xfrm>
      </p:grpSpPr>
      <p:sp>
        <p:nvSpPr>
          <p:cNvPr id="4" name="Title 1"/>
          <p:cNvSpPr>
            <a:spLocks noGrp="1"/>
          </p:cNvSpPr>
          <p:nvPr>
            <p:ph type="ctrTitle"/>
          </p:nvPr>
        </p:nvSpPr>
        <p:spPr bwMode="auto">
          <a:xfrm>
            <a:off x="3969098" y="1682607"/>
            <a:ext cx="6698901" cy="1540881"/>
          </a:xfrm>
        </p:spPr>
        <p:txBody>
          <a:bodyPr anchor="t">
            <a:noAutofit/>
          </a:bodyPr>
          <a:lstStyle>
            <a:lvl1pPr algn="l">
              <a:defRPr sz="4800" b="1" i="0">
                <a:solidFill>
                  <a:srgbClr val="004876"/>
                </a:solidFill>
                <a:latin typeface="Source Sans Pro SemiBold"/>
                <a:ea typeface="Source Sans Pro SemiBold"/>
              </a:defRPr>
            </a:lvl1pPr>
          </a:lstStyle>
          <a:p>
            <a:pPr>
              <a:defRPr/>
            </a:pPr>
            <a:r>
              <a:rPr lang="el-GR"/>
              <a:t>Κάντε κλικ για να επεξεργαστείτε τον τίτλο υποδείγματος</a:t>
            </a:r>
            <a:endParaRPr/>
          </a:p>
        </p:txBody>
      </p:sp>
      <p:sp>
        <p:nvSpPr>
          <p:cNvPr id="5" name="Subtitle 2"/>
          <p:cNvSpPr>
            <a:spLocks noGrp="1"/>
          </p:cNvSpPr>
          <p:nvPr>
            <p:ph type="subTitle" idx="1"/>
          </p:nvPr>
        </p:nvSpPr>
        <p:spPr bwMode="auto">
          <a:xfrm>
            <a:off x="3969098" y="3519631"/>
            <a:ext cx="6698901" cy="1655762"/>
          </a:xfrm>
        </p:spPr>
        <p:txBody>
          <a:bodyPr>
            <a:normAutofit/>
          </a:bodyPr>
          <a:lstStyle>
            <a:lvl1pPr marL="0" indent="0" algn="l">
              <a:buNone/>
              <a:defRPr sz="1600" b="0" i="0">
                <a:solidFill>
                  <a:srgbClr val="004876"/>
                </a:solidFill>
                <a:latin typeface="Source Sans Pro"/>
                <a:ea typeface="Source Sans Pro"/>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a:defRPr/>
            </a:pPr>
            <a:r>
              <a:rPr lang="el-GR"/>
              <a:t>Κάντε κλικ για να επεξεργαστείτε τον υπότιτλο του υποδείγματος</a:t>
            </a:r>
            <a:endParaRPr/>
          </a:p>
        </p:txBody>
      </p:sp>
      <p:pic>
        <p:nvPicPr>
          <p:cNvPr id="6" name="Picture 9"/>
          <p:cNvPicPr>
            <a:picLocks noChangeAspect="1"/>
          </p:cNvPicPr>
          <p:nvPr userDrawn="1"/>
        </p:nvPicPr>
        <p:blipFill>
          <a:blip r:embed="rId2"/>
          <a:stretch/>
        </p:blipFill>
        <p:spPr bwMode="auto">
          <a:xfrm>
            <a:off x="506501" y="1192701"/>
            <a:ext cx="1555859" cy="489906"/>
          </a:xfrm>
          <a:prstGeom prst="rect">
            <a:avLst/>
          </a:prstGeom>
        </p:spPr>
      </p:pic>
      <p:pic>
        <p:nvPicPr>
          <p:cNvPr id="7" name="Graphic 15"/>
          <p:cNvPicPr>
            <a:picLocks noChangeAspect="1"/>
          </p:cNvPicPr>
          <p:nvPr userDrawn="1"/>
        </p:nvPicPr>
        <p:blipFill>
          <a:blip r:embed="rId3"/>
          <a:stretch/>
        </p:blipFill>
        <p:spPr bwMode="auto">
          <a:xfrm>
            <a:off x="506501" y="427304"/>
            <a:ext cx="2034999" cy="604028"/>
          </a:xfrm>
          <a:prstGeom prst="rect">
            <a:avLst/>
          </a:prstGeom>
        </p:spPr>
      </p:pic>
      <p:pic>
        <p:nvPicPr>
          <p:cNvPr id="8" name="Graphic 4"/>
          <p:cNvPicPr>
            <a:picLocks noChangeAspect="1"/>
          </p:cNvPicPr>
          <p:nvPr userDrawn="1"/>
        </p:nvPicPr>
        <p:blipFill>
          <a:blip r:embed="rId4"/>
          <a:stretch/>
        </p:blipFill>
        <p:spPr bwMode="auto">
          <a:xfrm>
            <a:off x="0" y="5001112"/>
            <a:ext cx="3969098" cy="1856888"/>
          </a:xfrm>
          <a:prstGeom prst="rect">
            <a:avLst/>
          </a:prstGeom>
        </p:spPr>
      </p:pic>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PhAnim="0" type="obj" preserve="1" userDrawn="1">
  <p:cSld name="Τίτλος και περιεχόμενο">
    <p:spTree>
      <p:nvGrpSpPr>
        <p:cNvPr id="1" name=""/>
        <p:cNvGrpSpPr/>
        <p:nvPr/>
      </p:nvGrpSpPr>
      <p:grpSpPr bwMode="auto">
        <a:xfrm>
          <a:off x="0" y="0"/>
          <a:ext cx="0" cy="0"/>
          <a:chOff x="0" y="0"/>
          <a:chExt cx="0" cy="0"/>
        </a:xfrm>
      </p:grpSpPr>
      <p:sp>
        <p:nvSpPr>
          <p:cNvPr id="4" name="Title 1"/>
          <p:cNvSpPr>
            <a:spLocks noGrp="1"/>
          </p:cNvSpPr>
          <p:nvPr>
            <p:ph type="title" hasCustomPrompt="1"/>
          </p:nvPr>
        </p:nvSpPr>
        <p:spPr bwMode="auto">
          <a:xfrm>
            <a:off x="1097280" y="459041"/>
            <a:ext cx="10256520" cy="711836"/>
          </a:xfrm>
        </p:spPr>
        <p:txBody>
          <a:bodyPr>
            <a:normAutofit/>
          </a:bodyPr>
          <a:lstStyle>
            <a:lvl1pPr>
              <a:defRPr sz="3200" b="1" i="0">
                <a:solidFill>
                  <a:srgbClr val="004876"/>
                </a:solidFill>
                <a:latin typeface="Source Sans Pro SemiBold"/>
                <a:ea typeface="Source Sans Pro SemiBold"/>
              </a:defRPr>
            </a:lvl1pPr>
          </a:lstStyle>
          <a:p>
            <a:pPr>
              <a:defRPr/>
            </a:pPr>
            <a:r>
              <a:rPr lang="en-GB"/>
              <a:t>1.1. Click to edit Master title style</a:t>
            </a:r>
            <a:endParaRPr/>
          </a:p>
        </p:txBody>
      </p:sp>
      <p:sp>
        <p:nvSpPr>
          <p:cNvPr id="5" name="Content Placeholder 2"/>
          <p:cNvSpPr>
            <a:spLocks noGrp="1"/>
          </p:cNvSpPr>
          <p:nvPr>
            <p:ph idx="1"/>
          </p:nvPr>
        </p:nvSpPr>
        <p:spPr bwMode="auto">
          <a:xfrm>
            <a:off x="1097280" y="1597024"/>
            <a:ext cx="10256520" cy="4483735"/>
          </a:xfrm>
        </p:spPr>
        <p:txBody>
          <a:bodyPr/>
          <a:lstStyle>
            <a:lvl1pPr marL="228600" indent="-228600">
              <a:spcAft>
                <a:spcPts val="1000"/>
              </a:spcAft>
              <a:buClr>
                <a:srgbClr val="004876"/>
              </a:buClr>
              <a:buFont typeface="Wingdings"/>
              <a:buChar char="§"/>
              <a:defRPr sz="1800" b="0" i="0">
                <a:latin typeface="Source Sans Pro"/>
                <a:ea typeface="Source Sans Pro"/>
              </a:defRPr>
            </a:lvl1pPr>
            <a:lvl2pPr marL="914400" indent="-457200">
              <a:spcAft>
                <a:spcPts val="500"/>
              </a:spcAft>
              <a:buClr>
                <a:srgbClr val="009CFF"/>
              </a:buClr>
              <a:buFont typeface="+mj-lt"/>
              <a:buAutoNum type="arabicPeriod"/>
              <a:defRPr sz="1800" b="0" i="0">
                <a:latin typeface="Source Sans Pro"/>
                <a:ea typeface="Source Sans Pro"/>
              </a:defRPr>
            </a:lvl2pPr>
            <a:lvl3pPr>
              <a:defRPr sz="1800" b="0" i="0">
                <a:latin typeface="Source Sans Pro"/>
                <a:ea typeface="Source Sans Pro"/>
              </a:defRPr>
            </a:lvl3pPr>
          </a:lstStyle>
          <a:p>
            <a:pPr lvl="0">
              <a:defRPr/>
            </a:pPr>
            <a:r>
              <a:rPr lang="el-GR"/>
              <a:t>Στυλ κειμένου υποδείγματος</a:t>
            </a:r>
            <a:endParaRPr/>
          </a:p>
          <a:p>
            <a:pPr lvl="1">
              <a:defRPr/>
            </a:pPr>
            <a:r>
              <a:rPr lang="el-GR"/>
              <a:t>Δεύτερο επίπεδο</a:t>
            </a:r>
            <a:endParaRPr/>
          </a:p>
          <a:p>
            <a:pPr lvl="2">
              <a:defRPr/>
            </a:pPr>
            <a:r>
              <a:rPr lang="el-GR"/>
              <a:t>Τρίτο επίπεδο</a:t>
            </a:r>
            <a:endParaRPr/>
          </a:p>
        </p:txBody>
      </p:sp>
      <p:pic>
        <p:nvPicPr>
          <p:cNvPr id="6" name="Graphic 7"/>
          <p:cNvPicPr>
            <a:picLocks noChangeAspect="1"/>
          </p:cNvPicPr>
          <p:nvPr userDrawn="1"/>
        </p:nvPicPr>
        <p:blipFill>
          <a:blip r:embed="rId2"/>
          <a:stretch/>
        </p:blipFill>
        <p:spPr bwMode="auto">
          <a:xfrm>
            <a:off x="0" y="459041"/>
            <a:ext cx="905256" cy="807390"/>
          </a:xfrm>
          <a:prstGeom prst="rect">
            <a:avLst/>
          </a:prstGeom>
        </p:spPr>
      </p:pic>
      <p:sp>
        <p:nvSpPr>
          <p:cNvPr id="7" name="Date Placeholder 3"/>
          <p:cNvSpPr>
            <a:spLocks noGrp="1"/>
          </p:cNvSpPr>
          <p:nvPr>
            <p:ph type="dt" sz="half" idx="10"/>
          </p:nvPr>
        </p:nvSpPr>
        <p:spPr bwMode="auto">
          <a:xfrm>
            <a:off x="1097280" y="6356350"/>
            <a:ext cx="2743200" cy="365125"/>
          </a:xfrm>
        </p:spPr>
        <p:txBody>
          <a:bodyPr/>
          <a:lstStyle/>
          <a:p>
            <a:pPr>
              <a:defRPr/>
            </a:pPr>
            <a:fld id="{ABB859C2-89AA-4C47-B010-7A5B3141EB1C}" type="datetimeFigureOut">
              <a:rPr lang="de-DE">
                <a:solidFill>
                  <a:prstClr val="black">
                    <a:tint val="75000"/>
                  </a:prstClr>
                </a:solidFill>
              </a:rPr>
              <a:t>15.05.2023</a:t>
            </a:fld>
            <a:endParaRPr>
              <a:solidFill>
                <a:prstClr val="black">
                  <a:tint val="75000"/>
                </a:prstClr>
              </a:solidFill>
            </a:endParaRPr>
          </a:p>
        </p:txBody>
      </p:sp>
      <p:sp>
        <p:nvSpPr>
          <p:cNvPr id="8" name="Footer Placeholder 4"/>
          <p:cNvSpPr>
            <a:spLocks noGrp="1"/>
          </p:cNvSpPr>
          <p:nvPr>
            <p:ph type="ftr" sz="quarter" idx="11"/>
          </p:nvPr>
        </p:nvSpPr>
        <p:spPr bwMode="auto">
          <a:xfrm>
            <a:off x="4168140" y="6356350"/>
            <a:ext cx="4114800" cy="365125"/>
          </a:xfrm>
        </p:spPr>
        <p:txBody>
          <a:bodyPr/>
          <a:lstStyle/>
          <a:p>
            <a:pPr algn="ctr">
              <a:lnSpc>
                <a:spcPct val="100000"/>
              </a:lnSpc>
              <a:defRPr/>
            </a:pPr>
            <a:r>
              <a:rPr lang="en-US" sz="1200" b="1" strike="noStrike" spc="-1">
                <a:solidFill>
                  <a:srgbClr val="004778"/>
                </a:solidFill>
                <a:latin typeface="Calibri"/>
              </a:rPr>
              <a:t>DGO 2022</a:t>
            </a:r>
            <a:endParaRPr lang="en-US" sz="1200" b="0" strike="noStrike" spc="-1">
              <a:latin typeface="Calibri"/>
            </a:endParaRPr>
          </a:p>
        </p:txBody>
      </p:sp>
      <p:sp>
        <p:nvSpPr>
          <p:cNvPr id="9" name="Slide Number Placeholder 5"/>
          <p:cNvSpPr>
            <a:spLocks noGrp="1"/>
          </p:cNvSpPr>
          <p:nvPr>
            <p:ph type="sldNum" sz="quarter" idx="12"/>
          </p:nvPr>
        </p:nvSpPr>
        <p:spPr bwMode="auto">
          <a:xfrm>
            <a:off x="8610600" y="6356350"/>
            <a:ext cx="2743200" cy="365125"/>
          </a:xfrm>
        </p:spPr>
        <p:txBody>
          <a:bodyPr/>
          <a:lstStyle/>
          <a:p>
            <a:pPr>
              <a:defRPr/>
            </a:pPr>
            <a:fld id="{0C236E78-8DA2-4842-9B4D-9605BE54DC42}" type="slidenum">
              <a:rPr>
                <a:solidFill>
                  <a:prstClr val="black">
                    <a:tint val="75000"/>
                  </a:prstClr>
                </a:solidFill>
              </a:rPr>
              <a:t>‹Nr.›</a:t>
            </a:fld>
            <a:endParaRPr>
              <a:solidFill>
                <a:prstClr val="black">
                  <a:tint val="75000"/>
                </a:prstClr>
              </a:solidFill>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PhAnim="0" preserve="1" userDrawn="1">
  <p:cSld name="Κεφαλίδα ενότητας">
    <p:spTree>
      <p:nvGrpSpPr>
        <p:cNvPr id="1" name=""/>
        <p:cNvGrpSpPr/>
        <p:nvPr/>
      </p:nvGrpSpPr>
      <p:grpSpPr bwMode="auto">
        <a:xfrm>
          <a:off x="0" y="0"/>
          <a:ext cx="0" cy="0"/>
          <a:chOff x="0" y="0"/>
          <a:chExt cx="0" cy="0"/>
        </a:xfrm>
      </p:grpSpPr>
      <p:sp>
        <p:nvSpPr>
          <p:cNvPr id="4" name="Title 1"/>
          <p:cNvSpPr>
            <a:spLocks noGrp="1"/>
          </p:cNvSpPr>
          <p:nvPr>
            <p:ph type="title" hasCustomPrompt="1"/>
          </p:nvPr>
        </p:nvSpPr>
        <p:spPr bwMode="auto">
          <a:xfrm>
            <a:off x="4937760" y="1709738"/>
            <a:ext cx="6409690" cy="2852737"/>
          </a:xfrm>
        </p:spPr>
        <p:txBody>
          <a:bodyPr anchor="t">
            <a:normAutofit/>
          </a:bodyPr>
          <a:lstStyle>
            <a:lvl1pPr>
              <a:lnSpc>
                <a:spcPct val="100000"/>
              </a:lnSpc>
              <a:defRPr sz="4000" b="1" i="0">
                <a:solidFill>
                  <a:srgbClr val="004876"/>
                </a:solidFill>
                <a:latin typeface="Source Sans Pro SemiBold"/>
                <a:ea typeface="Source Sans Pro SemiBold"/>
              </a:defRPr>
            </a:lvl1pPr>
          </a:lstStyle>
          <a:p>
            <a:pPr>
              <a:defRPr/>
            </a:pPr>
            <a:r>
              <a:rPr lang="en-GB"/>
              <a:t>2. Chapter Heading:</a:t>
            </a:r>
            <a:br>
              <a:rPr lang="en-GB"/>
            </a:br>
            <a:r>
              <a:rPr lang="en-GB"/>
              <a:t>Lorem ipsum dolor sit amet</a:t>
            </a:r>
            <a:endParaRPr/>
          </a:p>
        </p:txBody>
      </p:sp>
      <p:pic>
        <p:nvPicPr>
          <p:cNvPr id="5" name="Graphic 7"/>
          <p:cNvPicPr>
            <a:picLocks noChangeAspect="1"/>
          </p:cNvPicPr>
          <p:nvPr userDrawn="1"/>
        </p:nvPicPr>
        <p:blipFill>
          <a:blip r:embed="rId2"/>
          <a:stretch/>
        </p:blipFill>
        <p:spPr bwMode="auto">
          <a:xfrm>
            <a:off x="0" y="1333945"/>
            <a:ext cx="4343400" cy="3613975"/>
          </a:xfrm>
          <a:prstGeom prst="rect">
            <a:avLst/>
          </a:prstGeom>
        </p:spPr>
      </p:pic>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PhAnim="0" preserve="1" userDrawn="1">
  <p:cSld name="Σύγκριση">
    <p:spTree>
      <p:nvGrpSpPr>
        <p:cNvPr id="1" name=""/>
        <p:cNvGrpSpPr/>
        <p:nvPr/>
      </p:nvGrpSpPr>
      <p:grpSpPr bwMode="auto">
        <a:xfrm>
          <a:off x="0" y="0"/>
          <a:ext cx="0" cy="0"/>
          <a:chOff x="0" y="0"/>
          <a:chExt cx="0" cy="0"/>
        </a:xfrm>
      </p:grpSpPr>
      <p:sp>
        <p:nvSpPr>
          <p:cNvPr id="4" name="Title 1"/>
          <p:cNvSpPr>
            <a:spLocks noGrp="1"/>
          </p:cNvSpPr>
          <p:nvPr>
            <p:ph type="title" hasCustomPrompt="1"/>
          </p:nvPr>
        </p:nvSpPr>
        <p:spPr bwMode="auto">
          <a:xfrm>
            <a:off x="1097280" y="459041"/>
            <a:ext cx="10256520" cy="711836"/>
          </a:xfrm>
        </p:spPr>
        <p:txBody>
          <a:bodyPr>
            <a:normAutofit/>
          </a:bodyPr>
          <a:lstStyle>
            <a:lvl1pPr>
              <a:defRPr sz="3200" b="1" i="0">
                <a:solidFill>
                  <a:srgbClr val="004876"/>
                </a:solidFill>
                <a:latin typeface="Source Sans Pro SemiBold"/>
                <a:ea typeface="Source Sans Pro SemiBold"/>
              </a:defRPr>
            </a:lvl1pPr>
          </a:lstStyle>
          <a:p>
            <a:pPr>
              <a:defRPr/>
            </a:pPr>
            <a:r>
              <a:rPr lang="en-GB"/>
              <a:t>2.1. Click to edit Master title style</a:t>
            </a:r>
            <a:endParaRPr/>
          </a:p>
        </p:txBody>
      </p:sp>
      <p:pic>
        <p:nvPicPr>
          <p:cNvPr id="5" name="Graphic 10"/>
          <p:cNvPicPr>
            <a:picLocks noChangeAspect="1"/>
          </p:cNvPicPr>
          <p:nvPr userDrawn="1"/>
        </p:nvPicPr>
        <p:blipFill>
          <a:blip r:embed="rId2"/>
          <a:stretch/>
        </p:blipFill>
        <p:spPr bwMode="auto">
          <a:xfrm>
            <a:off x="0" y="459041"/>
            <a:ext cx="905256" cy="807390"/>
          </a:xfrm>
          <a:prstGeom prst="rect">
            <a:avLst/>
          </a:prstGeom>
        </p:spPr>
      </p:pic>
      <p:sp>
        <p:nvSpPr>
          <p:cNvPr id="6" name="Content Placeholder 2"/>
          <p:cNvSpPr>
            <a:spLocks noGrp="1"/>
          </p:cNvSpPr>
          <p:nvPr>
            <p:ph idx="13" hasCustomPrompt="1"/>
          </p:nvPr>
        </p:nvSpPr>
        <p:spPr bwMode="auto">
          <a:xfrm>
            <a:off x="1097280" y="4235840"/>
            <a:ext cx="4973091" cy="1909983"/>
          </a:xfrm>
        </p:spPr>
        <p:txBody>
          <a:bodyPr/>
          <a:lstStyle>
            <a:lvl1pPr marL="0" indent="0">
              <a:spcAft>
                <a:spcPts val="1000"/>
              </a:spcAft>
              <a:buClr>
                <a:srgbClr val="004876"/>
              </a:buClr>
              <a:buFont typeface="Wingdings"/>
              <a:buNone/>
              <a:defRPr sz="1800" b="0" i="0">
                <a:solidFill>
                  <a:srgbClr val="004876"/>
                </a:solidFill>
                <a:latin typeface="Source Sans Pro"/>
                <a:ea typeface="Source Sans Pro"/>
              </a:defRPr>
            </a:lvl1pPr>
            <a:lvl2pPr marL="914400" indent="-457200">
              <a:spcAft>
                <a:spcPts val="500"/>
              </a:spcAft>
              <a:buClr>
                <a:srgbClr val="009CFF"/>
              </a:buClr>
              <a:buFont typeface="+mj-lt"/>
              <a:buAutoNum type="arabicPeriod"/>
              <a:defRPr sz="1800"/>
            </a:lvl2pPr>
            <a:lvl3pPr>
              <a:defRPr sz="1800"/>
            </a:lvl3pPr>
          </a:lstStyle>
          <a:p>
            <a:pPr lvl="0">
              <a:defRPr/>
            </a:pPr>
            <a:r>
              <a:rPr lang="en-GB"/>
              <a:t>Neque, mattis aliquam ut tristique eu risus dignissim dictum duis.</a:t>
            </a:r>
            <a:endParaRPr/>
          </a:p>
        </p:txBody>
      </p:sp>
      <p:sp>
        <p:nvSpPr>
          <p:cNvPr id="7" name="Content Placeholder 2"/>
          <p:cNvSpPr>
            <a:spLocks noGrp="1"/>
          </p:cNvSpPr>
          <p:nvPr>
            <p:ph idx="14" hasCustomPrompt="1"/>
          </p:nvPr>
        </p:nvSpPr>
        <p:spPr bwMode="auto">
          <a:xfrm>
            <a:off x="6380709" y="4235840"/>
            <a:ext cx="4973091" cy="1909983"/>
          </a:xfrm>
        </p:spPr>
        <p:txBody>
          <a:bodyPr/>
          <a:lstStyle>
            <a:lvl1pPr marL="0" indent="0">
              <a:spcAft>
                <a:spcPts val="1000"/>
              </a:spcAft>
              <a:buClr>
                <a:srgbClr val="004876"/>
              </a:buClr>
              <a:buFont typeface="Wingdings"/>
              <a:buNone/>
              <a:defRPr sz="1800" b="0" i="0">
                <a:solidFill>
                  <a:srgbClr val="004876"/>
                </a:solidFill>
                <a:latin typeface="Source Sans Pro"/>
                <a:ea typeface="Source Sans Pro"/>
              </a:defRPr>
            </a:lvl1pPr>
            <a:lvl2pPr marL="914400" indent="-457200">
              <a:spcAft>
                <a:spcPts val="500"/>
              </a:spcAft>
              <a:buClr>
                <a:srgbClr val="009CFF"/>
              </a:buClr>
              <a:buFont typeface="+mj-lt"/>
              <a:buAutoNum type="arabicPeriod"/>
              <a:defRPr sz="1800"/>
            </a:lvl2pPr>
            <a:lvl3pPr>
              <a:defRPr sz="1800"/>
            </a:lvl3pPr>
          </a:lstStyle>
          <a:p>
            <a:pPr lvl="0">
              <a:defRPr/>
            </a:pPr>
            <a:r>
              <a:rPr lang="en-GB"/>
              <a:t>Neque, mattis aliquam ut tristique eu risus dignissim dictum duis.</a:t>
            </a:r>
            <a:endParaRPr/>
          </a:p>
        </p:txBody>
      </p:sp>
      <p:sp>
        <p:nvSpPr>
          <p:cNvPr id="8" name="Content Placeholder 2"/>
          <p:cNvSpPr>
            <a:spLocks noGrp="1"/>
          </p:cNvSpPr>
          <p:nvPr>
            <p:ph idx="15"/>
          </p:nvPr>
        </p:nvSpPr>
        <p:spPr bwMode="auto">
          <a:xfrm>
            <a:off x="1097280" y="1562043"/>
            <a:ext cx="4973091" cy="2576709"/>
          </a:xfrm>
        </p:spPr>
        <p:txBody>
          <a:bodyPr/>
          <a:lstStyle>
            <a:lvl1pPr marL="0" indent="0">
              <a:spcAft>
                <a:spcPts val="1000"/>
              </a:spcAft>
              <a:buClr>
                <a:srgbClr val="004876"/>
              </a:buClr>
              <a:buFont typeface="Wingdings"/>
              <a:buNone/>
              <a:defRPr sz="1800" b="0" i="0">
                <a:solidFill>
                  <a:srgbClr val="004876"/>
                </a:solidFill>
                <a:latin typeface="Source Sans Pro"/>
                <a:ea typeface="Source Sans Pro"/>
              </a:defRPr>
            </a:lvl1pPr>
            <a:lvl2pPr marL="914400" indent="-457200">
              <a:spcAft>
                <a:spcPts val="500"/>
              </a:spcAft>
              <a:buClr>
                <a:srgbClr val="009CFF"/>
              </a:buClr>
              <a:buFont typeface="+mj-lt"/>
              <a:buAutoNum type="arabicPeriod"/>
              <a:defRPr sz="1800"/>
            </a:lvl2pPr>
            <a:lvl3pPr>
              <a:defRPr sz="1800"/>
            </a:lvl3pPr>
          </a:lstStyle>
          <a:p>
            <a:pPr lvl="0">
              <a:defRPr/>
            </a:pPr>
            <a:r>
              <a:rPr lang="el-GR"/>
              <a:t>Στυλ κειμένου υποδείγματος</a:t>
            </a:r>
            <a:endParaRPr/>
          </a:p>
        </p:txBody>
      </p:sp>
      <p:sp>
        <p:nvSpPr>
          <p:cNvPr id="9" name="Content Placeholder 2"/>
          <p:cNvSpPr>
            <a:spLocks noGrp="1"/>
          </p:cNvSpPr>
          <p:nvPr>
            <p:ph idx="16"/>
          </p:nvPr>
        </p:nvSpPr>
        <p:spPr bwMode="auto">
          <a:xfrm>
            <a:off x="6380709" y="1562043"/>
            <a:ext cx="4973091" cy="2576709"/>
          </a:xfrm>
        </p:spPr>
        <p:txBody>
          <a:bodyPr/>
          <a:lstStyle>
            <a:lvl1pPr marL="0" indent="0">
              <a:spcAft>
                <a:spcPts val="1000"/>
              </a:spcAft>
              <a:buClr>
                <a:srgbClr val="004876"/>
              </a:buClr>
              <a:buFont typeface="Wingdings"/>
              <a:buNone/>
              <a:defRPr sz="1800" b="0" i="0">
                <a:solidFill>
                  <a:srgbClr val="004876"/>
                </a:solidFill>
                <a:latin typeface="Source Sans Pro"/>
                <a:ea typeface="Source Sans Pro"/>
              </a:defRPr>
            </a:lvl1pPr>
            <a:lvl2pPr marL="914400" indent="-457200">
              <a:spcAft>
                <a:spcPts val="500"/>
              </a:spcAft>
              <a:buClr>
                <a:srgbClr val="009CFF"/>
              </a:buClr>
              <a:buFont typeface="+mj-lt"/>
              <a:buAutoNum type="arabicPeriod"/>
              <a:defRPr sz="1800"/>
            </a:lvl2pPr>
            <a:lvl3pPr>
              <a:defRPr sz="1800"/>
            </a:lvl3pPr>
          </a:lstStyle>
          <a:p>
            <a:pPr lvl="0">
              <a:defRPr/>
            </a:pPr>
            <a:r>
              <a:rPr lang="el-GR"/>
              <a:t>Στυλ κειμένου υποδείγματος</a:t>
            </a:r>
            <a:endParaRPr/>
          </a:p>
        </p:txBody>
      </p:sp>
      <p:sp>
        <p:nvSpPr>
          <p:cNvPr id="10" name="Date Placeholder 3"/>
          <p:cNvSpPr>
            <a:spLocks noGrp="1"/>
          </p:cNvSpPr>
          <p:nvPr>
            <p:ph type="dt" sz="half" idx="10"/>
          </p:nvPr>
        </p:nvSpPr>
        <p:spPr bwMode="auto">
          <a:xfrm>
            <a:off x="1097280" y="6356350"/>
            <a:ext cx="2743200" cy="365125"/>
          </a:xfrm>
        </p:spPr>
        <p:txBody>
          <a:bodyPr/>
          <a:lstStyle/>
          <a:p>
            <a:pPr>
              <a:defRPr/>
            </a:pPr>
            <a:fld id="{ABB859C2-89AA-4C47-B010-7A5B3141EB1C}" type="datetimeFigureOut">
              <a:rPr lang="de-DE">
                <a:solidFill>
                  <a:prstClr val="black">
                    <a:tint val="75000"/>
                  </a:prstClr>
                </a:solidFill>
              </a:rPr>
              <a:t>15.05.2023</a:t>
            </a:fld>
            <a:endParaRPr>
              <a:solidFill>
                <a:prstClr val="black">
                  <a:tint val="75000"/>
                </a:prstClr>
              </a:solidFill>
            </a:endParaRPr>
          </a:p>
        </p:txBody>
      </p:sp>
      <p:sp>
        <p:nvSpPr>
          <p:cNvPr id="11" name="Footer Placeholder 4"/>
          <p:cNvSpPr>
            <a:spLocks noGrp="1"/>
          </p:cNvSpPr>
          <p:nvPr>
            <p:ph type="ftr" sz="quarter" idx="11"/>
          </p:nvPr>
        </p:nvSpPr>
        <p:spPr bwMode="auto">
          <a:xfrm>
            <a:off x="4168140" y="6356350"/>
            <a:ext cx="4114800" cy="365125"/>
          </a:xfrm>
        </p:spPr>
        <p:txBody>
          <a:bodyPr/>
          <a:lstStyle/>
          <a:p>
            <a:pPr>
              <a:defRPr/>
            </a:pPr>
            <a:endParaRPr>
              <a:solidFill>
                <a:prstClr val="black">
                  <a:tint val="75000"/>
                </a:prstClr>
              </a:solidFill>
            </a:endParaRPr>
          </a:p>
        </p:txBody>
      </p:sp>
      <p:sp>
        <p:nvSpPr>
          <p:cNvPr id="12" name="Slide Number Placeholder 5"/>
          <p:cNvSpPr>
            <a:spLocks noGrp="1"/>
          </p:cNvSpPr>
          <p:nvPr>
            <p:ph type="sldNum" sz="quarter" idx="12"/>
          </p:nvPr>
        </p:nvSpPr>
        <p:spPr bwMode="auto">
          <a:xfrm>
            <a:off x="8610600" y="6356350"/>
            <a:ext cx="2743200" cy="365125"/>
          </a:xfrm>
        </p:spPr>
        <p:txBody>
          <a:bodyPr/>
          <a:lstStyle/>
          <a:p>
            <a:pPr>
              <a:defRPr/>
            </a:pPr>
            <a:fld id="{0C236E78-8DA2-4842-9B4D-9605BE54DC42}" type="slidenum">
              <a:rPr>
                <a:solidFill>
                  <a:prstClr val="black">
                    <a:tint val="75000"/>
                  </a:prstClr>
                </a:solidFill>
              </a:rPr>
              <a:t>‹Nr.›</a:t>
            </a:fld>
            <a:endParaRPr>
              <a:solidFill>
                <a:prstClr val="black">
                  <a:tint val="75000"/>
                </a:prstClr>
              </a:solidFil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PhAnim="0" preserve="1" userDrawn="1">
  <p:cSld name="Side by side">
    <p:spTree>
      <p:nvGrpSpPr>
        <p:cNvPr id="1" name=""/>
        <p:cNvGrpSpPr/>
        <p:nvPr/>
      </p:nvGrpSpPr>
      <p:grpSpPr bwMode="auto">
        <a:xfrm>
          <a:off x="0" y="0"/>
          <a:ext cx="0" cy="0"/>
          <a:chOff x="0" y="0"/>
          <a:chExt cx="0" cy="0"/>
        </a:xfrm>
      </p:grpSpPr>
      <p:sp>
        <p:nvSpPr>
          <p:cNvPr id="4" name="Title 1"/>
          <p:cNvSpPr>
            <a:spLocks noGrp="1"/>
          </p:cNvSpPr>
          <p:nvPr>
            <p:ph type="title" hasCustomPrompt="1"/>
          </p:nvPr>
        </p:nvSpPr>
        <p:spPr bwMode="auto">
          <a:xfrm>
            <a:off x="1097280" y="459041"/>
            <a:ext cx="10256520" cy="711836"/>
          </a:xfrm>
        </p:spPr>
        <p:txBody>
          <a:bodyPr>
            <a:normAutofit/>
          </a:bodyPr>
          <a:lstStyle>
            <a:lvl1pPr>
              <a:defRPr sz="3200" b="1" i="0">
                <a:solidFill>
                  <a:srgbClr val="004876"/>
                </a:solidFill>
                <a:latin typeface="Source Sans Pro SemiBold"/>
                <a:ea typeface="Source Sans Pro SemiBold"/>
              </a:defRPr>
            </a:lvl1pPr>
          </a:lstStyle>
          <a:p>
            <a:pPr>
              <a:defRPr/>
            </a:pPr>
            <a:r>
              <a:rPr lang="en-GB"/>
              <a:t>2.1. Click to edit Master title style</a:t>
            </a:r>
            <a:endParaRPr/>
          </a:p>
        </p:txBody>
      </p:sp>
      <p:pic>
        <p:nvPicPr>
          <p:cNvPr id="5" name="Graphic 8"/>
          <p:cNvPicPr>
            <a:picLocks noChangeAspect="1"/>
          </p:cNvPicPr>
          <p:nvPr userDrawn="1"/>
        </p:nvPicPr>
        <p:blipFill>
          <a:blip r:embed="rId2"/>
          <a:stretch/>
        </p:blipFill>
        <p:spPr bwMode="auto">
          <a:xfrm>
            <a:off x="0" y="459041"/>
            <a:ext cx="905256" cy="807390"/>
          </a:xfrm>
          <a:prstGeom prst="rect">
            <a:avLst/>
          </a:prstGeom>
        </p:spPr>
      </p:pic>
      <p:sp>
        <p:nvSpPr>
          <p:cNvPr id="6" name="Content Placeholder 2"/>
          <p:cNvSpPr>
            <a:spLocks noGrp="1"/>
          </p:cNvSpPr>
          <p:nvPr>
            <p:ph idx="13"/>
          </p:nvPr>
        </p:nvSpPr>
        <p:spPr bwMode="auto">
          <a:xfrm>
            <a:off x="6355080" y="1528123"/>
            <a:ext cx="4998720" cy="4351338"/>
          </a:xfrm>
        </p:spPr>
        <p:txBody>
          <a:bodyPr/>
          <a:lstStyle>
            <a:lvl1pPr marL="228600" indent="-228600">
              <a:spcAft>
                <a:spcPts val="1000"/>
              </a:spcAft>
              <a:buClr>
                <a:srgbClr val="004876"/>
              </a:buClr>
              <a:buFont typeface="Wingdings"/>
              <a:buChar char="§"/>
              <a:defRPr sz="1800" b="0" i="0">
                <a:latin typeface="Source Sans Pro"/>
                <a:ea typeface="Source Sans Pro"/>
              </a:defRPr>
            </a:lvl1pPr>
            <a:lvl2pPr marL="914400" indent="-457200">
              <a:spcAft>
                <a:spcPts val="500"/>
              </a:spcAft>
              <a:buClr>
                <a:srgbClr val="009CFF"/>
              </a:buClr>
              <a:buFont typeface="+mj-lt"/>
              <a:buAutoNum type="arabicPeriod"/>
              <a:defRPr sz="1800" b="0" i="0">
                <a:latin typeface="Source Sans Pro"/>
                <a:ea typeface="Source Sans Pro"/>
              </a:defRPr>
            </a:lvl2pPr>
            <a:lvl3pPr>
              <a:defRPr sz="1800" b="0" i="0">
                <a:latin typeface="Source Sans Pro"/>
                <a:ea typeface="Source Sans Pro"/>
              </a:defRPr>
            </a:lvl3pPr>
          </a:lstStyle>
          <a:p>
            <a:pPr lvl="0">
              <a:defRPr/>
            </a:pPr>
            <a:r>
              <a:rPr lang="el-GR"/>
              <a:t>Στυλ κειμένου υποδείγματος</a:t>
            </a:r>
            <a:endParaRPr/>
          </a:p>
          <a:p>
            <a:pPr lvl="1">
              <a:defRPr/>
            </a:pPr>
            <a:r>
              <a:rPr lang="el-GR"/>
              <a:t>Δεύτερο επίπεδο</a:t>
            </a:r>
            <a:endParaRPr/>
          </a:p>
          <a:p>
            <a:pPr lvl="2">
              <a:defRPr/>
            </a:pPr>
            <a:r>
              <a:rPr lang="el-GR"/>
              <a:t>Τρίτο επίπεδο</a:t>
            </a:r>
            <a:endParaRPr/>
          </a:p>
        </p:txBody>
      </p:sp>
      <p:sp>
        <p:nvSpPr>
          <p:cNvPr id="7" name="Content Placeholder 2"/>
          <p:cNvSpPr>
            <a:spLocks noGrp="1"/>
          </p:cNvSpPr>
          <p:nvPr>
            <p:ph idx="14"/>
          </p:nvPr>
        </p:nvSpPr>
        <p:spPr bwMode="auto">
          <a:xfrm>
            <a:off x="1097280" y="1528123"/>
            <a:ext cx="4998720" cy="4351338"/>
          </a:xfrm>
          <a:prstGeom prst="rect">
            <a:avLst/>
          </a:prstGeom>
          <a:noFill/>
        </p:spPr>
        <p:txBody>
          <a:bodyPr/>
          <a:lstStyle>
            <a:lvl1pPr marL="0" indent="0">
              <a:spcAft>
                <a:spcPts val="1000"/>
              </a:spcAft>
              <a:buClr>
                <a:srgbClr val="004876"/>
              </a:buClr>
              <a:buFont typeface="Wingdings"/>
              <a:buNone/>
              <a:defRPr sz="1800" b="0" i="0">
                <a:latin typeface="Source Sans Pro"/>
                <a:ea typeface="Source Sans Pro"/>
              </a:defRPr>
            </a:lvl1pPr>
            <a:lvl2pPr marL="914400" indent="-457200">
              <a:spcAft>
                <a:spcPts val="500"/>
              </a:spcAft>
              <a:buClr>
                <a:srgbClr val="009CFF"/>
              </a:buClr>
              <a:buFont typeface="+mj-lt"/>
              <a:buAutoNum type="arabicPeriod"/>
              <a:defRPr sz="1800"/>
            </a:lvl2pPr>
            <a:lvl3pPr>
              <a:defRPr sz="1800"/>
            </a:lvl3pPr>
          </a:lstStyle>
          <a:p>
            <a:pPr lvl="0">
              <a:defRPr/>
            </a:pPr>
            <a:r>
              <a:rPr lang="el-GR"/>
              <a:t>Στυλ κειμένου υποδείγματος</a:t>
            </a:r>
            <a:endParaRPr/>
          </a:p>
        </p:txBody>
      </p:sp>
      <p:sp>
        <p:nvSpPr>
          <p:cNvPr id="8" name="Date Placeholder 3"/>
          <p:cNvSpPr>
            <a:spLocks noGrp="1"/>
          </p:cNvSpPr>
          <p:nvPr>
            <p:ph type="dt" sz="half" idx="10"/>
          </p:nvPr>
        </p:nvSpPr>
        <p:spPr bwMode="auto">
          <a:xfrm>
            <a:off x="1097280" y="6356350"/>
            <a:ext cx="2743200" cy="365125"/>
          </a:xfrm>
        </p:spPr>
        <p:txBody>
          <a:bodyPr/>
          <a:lstStyle/>
          <a:p>
            <a:pPr>
              <a:defRPr/>
            </a:pPr>
            <a:fld id="{ABB859C2-89AA-4C47-B010-7A5B3141EB1C}" type="datetimeFigureOut">
              <a:rPr lang="de-DE">
                <a:solidFill>
                  <a:prstClr val="black">
                    <a:tint val="75000"/>
                  </a:prstClr>
                </a:solidFill>
              </a:rPr>
              <a:t>15.05.2023</a:t>
            </a:fld>
            <a:endParaRPr>
              <a:solidFill>
                <a:prstClr val="black">
                  <a:tint val="75000"/>
                </a:prstClr>
              </a:solidFill>
            </a:endParaRPr>
          </a:p>
        </p:txBody>
      </p:sp>
      <p:sp>
        <p:nvSpPr>
          <p:cNvPr id="9" name="Footer Placeholder 4"/>
          <p:cNvSpPr>
            <a:spLocks noGrp="1"/>
          </p:cNvSpPr>
          <p:nvPr>
            <p:ph type="ftr" sz="quarter" idx="11"/>
          </p:nvPr>
        </p:nvSpPr>
        <p:spPr bwMode="auto">
          <a:xfrm>
            <a:off x="4168140" y="6356350"/>
            <a:ext cx="4114800" cy="365125"/>
          </a:xfrm>
        </p:spPr>
        <p:txBody>
          <a:bodyPr/>
          <a:lstStyle/>
          <a:p>
            <a:pPr>
              <a:defRPr/>
            </a:pPr>
            <a:endParaRPr>
              <a:solidFill>
                <a:prstClr val="black">
                  <a:tint val="75000"/>
                </a:prstClr>
              </a:solidFill>
            </a:endParaRPr>
          </a:p>
        </p:txBody>
      </p:sp>
      <p:sp>
        <p:nvSpPr>
          <p:cNvPr id="10" name="Slide Number Placeholder 5"/>
          <p:cNvSpPr>
            <a:spLocks noGrp="1"/>
          </p:cNvSpPr>
          <p:nvPr>
            <p:ph type="sldNum" sz="quarter" idx="12"/>
          </p:nvPr>
        </p:nvSpPr>
        <p:spPr bwMode="auto">
          <a:xfrm>
            <a:off x="8610600" y="6356350"/>
            <a:ext cx="2743200" cy="365125"/>
          </a:xfrm>
        </p:spPr>
        <p:txBody>
          <a:bodyPr/>
          <a:lstStyle/>
          <a:p>
            <a:pPr>
              <a:defRPr/>
            </a:pPr>
            <a:fld id="{0C236E78-8DA2-4842-9B4D-9605BE54DC42}" type="slidenum">
              <a:rPr>
                <a:solidFill>
                  <a:prstClr val="black">
                    <a:tint val="75000"/>
                  </a:prstClr>
                </a:solidFill>
              </a:rPr>
              <a:t>‹Nr.›</a:t>
            </a:fld>
            <a:endParaRPr>
              <a:solidFill>
                <a:prstClr val="black">
                  <a:tint val="75000"/>
                </a:prstClr>
              </a:solidFil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PhAnim="0" preserve="1" userDrawn="1">
  <p:cSld name="Μόνο τίτλος">
    <p:spTree>
      <p:nvGrpSpPr>
        <p:cNvPr id="1" name=""/>
        <p:cNvGrpSpPr/>
        <p:nvPr/>
      </p:nvGrpSpPr>
      <p:grpSpPr bwMode="auto">
        <a:xfrm>
          <a:off x="0" y="0"/>
          <a:ext cx="0" cy="0"/>
          <a:chOff x="0" y="0"/>
          <a:chExt cx="0" cy="0"/>
        </a:xfrm>
      </p:grpSpPr>
      <p:sp>
        <p:nvSpPr>
          <p:cNvPr id="4" name="Title 1"/>
          <p:cNvSpPr>
            <a:spLocks noGrp="1"/>
          </p:cNvSpPr>
          <p:nvPr>
            <p:ph type="title" hasCustomPrompt="1"/>
          </p:nvPr>
        </p:nvSpPr>
        <p:spPr bwMode="auto">
          <a:xfrm>
            <a:off x="1097280" y="459041"/>
            <a:ext cx="10256520" cy="711836"/>
          </a:xfrm>
        </p:spPr>
        <p:txBody>
          <a:bodyPr>
            <a:normAutofit/>
          </a:bodyPr>
          <a:lstStyle>
            <a:lvl1pPr>
              <a:defRPr sz="3200" b="1" i="0">
                <a:solidFill>
                  <a:srgbClr val="004876"/>
                </a:solidFill>
                <a:latin typeface="Source Sans Pro SemiBold"/>
                <a:ea typeface="Source Sans Pro SemiBold"/>
              </a:defRPr>
            </a:lvl1pPr>
          </a:lstStyle>
          <a:p>
            <a:pPr>
              <a:defRPr/>
            </a:pPr>
            <a:r>
              <a:rPr lang="en-GB"/>
              <a:t>2.1. Click to edit Master title style</a:t>
            </a:r>
            <a:endParaRPr/>
          </a:p>
        </p:txBody>
      </p:sp>
      <p:pic>
        <p:nvPicPr>
          <p:cNvPr id="5" name="Graphic 6"/>
          <p:cNvPicPr>
            <a:picLocks noChangeAspect="1"/>
          </p:cNvPicPr>
          <p:nvPr userDrawn="1"/>
        </p:nvPicPr>
        <p:blipFill>
          <a:blip r:embed="rId2"/>
          <a:stretch/>
        </p:blipFill>
        <p:spPr bwMode="auto">
          <a:xfrm>
            <a:off x="0" y="459041"/>
            <a:ext cx="905256" cy="807390"/>
          </a:xfrm>
          <a:prstGeom prst="rect">
            <a:avLst/>
          </a:prstGeom>
        </p:spPr>
      </p:pic>
      <p:sp>
        <p:nvSpPr>
          <p:cNvPr id="6" name="Date Placeholder 3"/>
          <p:cNvSpPr>
            <a:spLocks noGrp="1"/>
          </p:cNvSpPr>
          <p:nvPr>
            <p:ph type="dt" sz="half" idx="10"/>
          </p:nvPr>
        </p:nvSpPr>
        <p:spPr bwMode="auto">
          <a:xfrm>
            <a:off x="1097280" y="6356350"/>
            <a:ext cx="2743200" cy="365125"/>
          </a:xfrm>
        </p:spPr>
        <p:txBody>
          <a:bodyPr/>
          <a:lstStyle/>
          <a:p>
            <a:pPr>
              <a:defRPr/>
            </a:pPr>
            <a:fld id="{ABB859C2-89AA-4C47-B010-7A5B3141EB1C}" type="datetimeFigureOut">
              <a:rPr lang="de-DE">
                <a:solidFill>
                  <a:prstClr val="black">
                    <a:tint val="75000"/>
                  </a:prstClr>
                </a:solidFill>
              </a:rPr>
              <a:t>15.05.2023</a:t>
            </a:fld>
            <a:endParaRPr>
              <a:solidFill>
                <a:prstClr val="black">
                  <a:tint val="75000"/>
                </a:prstClr>
              </a:solidFill>
            </a:endParaRPr>
          </a:p>
        </p:txBody>
      </p:sp>
      <p:sp>
        <p:nvSpPr>
          <p:cNvPr id="7" name="Footer Placeholder 4"/>
          <p:cNvSpPr>
            <a:spLocks noGrp="1"/>
          </p:cNvSpPr>
          <p:nvPr>
            <p:ph type="ftr" sz="quarter" idx="11"/>
          </p:nvPr>
        </p:nvSpPr>
        <p:spPr bwMode="auto">
          <a:xfrm>
            <a:off x="4168140" y="6356350"/>
            <a:ext cx="4114800" cy="365125"/>
          </a:xfrm>
        </p:spPr>
        <p:txBody>
          <a:bodyPr/>
          <a:lstStyle/>
          <a:p>
            <a:pPr>
              <a:defRPr/>
            </a:pPr>
            <a:endParaRPr>
              <a:solidFill>
                <a:prstClr val="black">
                  <a:tint val="75000"/>
                </a:prstClr>
              </a:solidFill>
            </a:endParaRPr>
          </a:p>
        </p:txBody>
      </p:sp>
      <p:sp>
        <p:nvSpPr>
          <p:cNvPr id="8" name="Slide Number Placeholder 5"/>
          <p:cNvSpPr>
            <a:spLocks noGrp="1"/>
          </p:cNvSpPr>
          <p:nvPr>
            <p:ph type="sldNum" sz="quarter" idx="12"/>
          </p:nvPr>
        </p:nvSpPr>
        <p:spPr bwMode="auto">
          <a:xfrm>
            <a:off x="8610600" y="6356350"/>
            <a:ext cx="2743200" cy="365125"/>
          </a:xfrm>
        </p:spPr>
        <p:txBody>
          <a:bodyPr/>
          <a:lstStyle/>
          <a:p>
            <a:pPr>
              <a:defRPr/>
            </a:pPr>
            <a:fld id="{0C236E78-8DA2-4842-9B4D-9605BE54DC42}" type="slidenum">
              <a:rPr>
                <a:solidFill>
                  <a:prstClr val="black">
                    <a:tint val="75000"/>
                  </a:prstClr>
                </a:solidFill>
              </a:rPr>
              <a:t>‹Nr.›</a:t>
            </a:fld>
            <a:endParaRPr>
              <a:solidFill>
                <a:prstClr val="black">
                  <a:tint val="75000"/>
                </a:prstClr>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PhAnim="0" type="tx" preserve="1" userDrawn="1">
  <p:cSld name="Title Slide">
    <p:spTree>
      <p:nvGrpSpPr>
        <p:cNvPr id="1" name=""/>
        <p:cNvGrpSpPr/>
        <p:nvPr/>
      </p:nvGrpSpPr>
      <p:grpSpPr bwMode="auto">
        <a:xfrm>
          <a:off x="0" y="0"/>
          <a:ext cx="0" cy="0"/>
          <a:chOff x="0" y="0"/>
          <a:chExt cx="0" cy="0"/>
        </a:xfrm>
      </p:grpSpPr>
      <p:sp>
        <p:nvSpPr>
          <p:cNvPr id="4" name="PlaceHolder 1"/>
          <p:cNvSpPr>
            <a:spLocks noGrp="1"/>
          </p:cNvSpPr>
          <p:nvPr>
            <p:ph type="title"/>
          </p:nvPr>
        </p:nvSpPr>
        <p:spPr bwMode="auto">
          <a:xfrm>
            <a:off x="609480" y="273600"/>
            <a:ext cx="10972440" cy="1144800"/>
          </a:xfrm>
          <a:prstGeom prst="rect">
            <a:avLst/>
          </a:prstGeom>
        </p:spPr>
        <p:txBody>
          <a:bodyPr lIns="0" tIns="0" rIns="0" bIns="0" anchor="ctr">
            <a:noAutofit/>
          </a:bodyPr>
          <a:lstStyle/>
          <a:p>
            <a:pPr algn="ctr">
              <a:defRPr/>
            </a:pPr>
            <a:endParaRPr lang="en-US" sz="4400" b="0" strike="noStrike" spc="-1">
              <a:latin typeface="Calibri"/>
            </a:endParaRPr>
          </a:p>
        </p:txBody>
      </p:sp>
      <p:sp>
        <p:nvSpPr>
          <p:cNvPr id="5" name="PlaceHolder 2"/>
          <p:cNvSpPr>
            <a:spLocks noGrp="1"/>
          </p:cNvSpPr>
          <p:nvPr>
            <p:ph type="subTitle"/>
          </p:nvPr>
        </p:nvSpPr>
        <p:spPr bwMode="auto">
          <a:xfrm>
            <a:off x="609480" y="1604520"/>
            <a:ext cx="10972440" cy="3977280"/>
          </a:xfrm>
          <a:prstGeom prst="rect">
            <a:avLst/>
          </a:prstGeom>
        </p:spPr>
        <p:txBody>
          <a:bodyPr lIns="0" tIns="0" rIns="0" bIns="0" anchor="ctr">
            <a:noAutofit/>
          </a:bodyPr>
          <a:lstStyle/>
          <a:p>
            <a:pPr algn="ctr">
              <a:defRPr/>
            </a:pPr>
            <a:endParaRPr lang="en-US" sz="3200" b="0" strike="noStrike" spc="-1">
              <a:latin typeface="Calibri"/>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PhAnim="0" type="blank" preserve="1" userDrawn="1">
  <p:cSld name="Κενό">
    <p:spTree>
      <p:nvGrpSpPr>
        <p:cNvPr id="1" name=""/>
        <p:cNvGrpSpPr/>
        <p:nvPr/>
      </p:nvGrpSpPr>
      <p:grpSpPr bwMode="auto">
        <a:xfrm>
          <a:off x="0" y="0"/>
          <a:ext cx="0" cy="0"/>
          <a:chOff x="0" y="0"/>
          <a:chExt cx="0" cy="0"/>
        </a:xfrm>
      </p:grpSpPr>
      <p:pic>
        <p:nvPicPr>
          <p:cNvPr id="4" name="Graphic 4"/>
          <p:cNvPicPr>
            <a:picLocks noChangeAspect="1"/>
          </p:cNvPicPr>
          <p:nvPr userDrawn="1"/>
        </p:nvPicPr>
        <p:blipFill>
          <a:blip r:embed="rId2"/>
          <a:stretch/>
        </p:blipFill>
        <p:spPr bwMode="auto">
          <a:xfrm>
            <a:off x="0" y="459041"/>
            <a:ext cx="905256" cy="807390"/>
          </a:xfrm>
          <a:prstGeom prst="rect">
            <a:avLst/>
          </a:prstGeom>
        </p:spPr>
      </p:pic>
      <p:sp>
        <p:nvSpPr>
          <p:cNvPr id="5" name="Date Placeholder 3"/>
          <p:cNvSpPr>
            <a:spLocks noGrp="1"/>
          </p:cNvSpPr>
          <p:nvPr>
            <p:ph type="dt" sz="half" idx="10"/>
          </p:nvPr>
        </p:nvSpPr>
        <p:spPr bwMode="auto">
          <a:xfrm>
            <a:off x="1097280" y="6356350"/>
            <a:ext cx="2743200" cy="365125"/>
          </a:xfrm>
        </p:spPr>
        <p:txBody>
          <a:bodyPr/>
          <a:lstStyle/>
          <a:p>
            <a:pPr>
              <a:defRPr/>
            </a:pPr>
            <a:fld id="{ABB859C2-89AA-4C47-B010-7A5B3141EB1C}" type="datetimeFigureOut">
              <a:rPr lang="de-DE">
                <a:solidFill>
                  <a:prstClr val="black">
                    <a:tint val="75000"/>
                  </a:prstClr>
                </a:solidFill>
              </a:rPr>
              <a:t>15.05.2023</a:t>
            </a:fld>
            <a:endParaRPr>
              <a:solidFill>
                <a:prstClr val="black">
                  <a:tint val="75000"/>
                </a:prstClr>
              </a:solidFill>
            </a:endParaRPr>
          </a:p>
        </p:txBody>
      </p:sp>
      <p:sp>
        <p:nvSpPr>
          <p:cNvPr id="6" name="Footer Placeholder 4"/>
          <p:cNvSpPr>
            <a:spLocks noGrp="1"/>
          </p:cNvSpPr>
          <p:nvPr>
            <p:ph type="ftr" sz="quarter" idx="11"/>
          </p:nvPr>
        </p:nvSpPr>
        <p:spPr bwMode="auto">
          <a:xfrm>
            <a:off x="4168140" y="6356350"/>
            <a:ext cx="4114800" cy="365125"/>
          </a:xfrm>
        </p:spPr>
        <p:txBody>
          <a:bodyPr/>
          <a:lstStyle/>
          <a:p>
            <a:pPr>
              <a:defRPr/>
            </a:pPr>
            <a:endParaRPr>
              <a:solidFill>
                <a:prstClr val="black">
                  <a:tint val="75000"/>
                </a:prstClr>
              </a:solidFill>
            </a:endParaRPr>
          </a:p>
        </p:txBody>
      </p:sp>
      <p:sp>
        <p:nvSpPr>
          <p:cNvPr id="7" name="Slide Number Placeholder 5"/>
          <p:cNvSpPr>
            <a:spLocks noGrp="1"/>
          </p:cNvSpPr>
          <p:nvPr>
            <p:ph type="sldNum" sz="quarter" idx="12"/>
          </p:nvPr>
        </p:nvSpPr>
        <p:spPr bwMode="auto">
          <a:xfrm>
            <a:off x="8610600" y="6356350"/>
            <a:ext cx="2743200" cy="365125"/>
          </a:xfrm>
        </p:spPr>
        <p:txBody>
          <a:bodyPr/>
          <a:lstStyle/>
          <a:p>
            <a:pPr>
              <a:defRPr/>
            </a:pPr>
            <a:fld id="{0C236E78-8DA2-4842-9B4D-9605BE54DC42}" type="slidenum">
              <a:rPr>
                <a:solidFill>
                  <a:prstClr val="black">
                    <a:tint val="75000"/>
                  </a:prstClr>
                </a:solidFill>
              </a:rPr>
              <a:t>‹Nr.›</a:t>
            </a:fld>
            <a:endParaRPr>
              <a:solidFill>
                <a:prstClr val="black">
                  <a:tint val="75000"/>
                </a:prstClr>
              </a:solidFill>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PhAnim="0" preserve="1" userDrawn="1">
  <p:cSld name="Last slide">
    <p:spTree>
      <p:nvGrpSpPr>
        <p:cNvPr id="1" name=""/>
        <p:cNvGrpSpPr/>
        <p:nvPr/>
      </p:nvGrpSpPr>
      <p:grpSpPr bwMode="auto">
        <a:xfrm>
          <a:off x="0" y="0"/>
          <a:ext cx="0" cy="0"/>
          <a:chOff x="0" y="0"/>
          <a:chExt cx="0" cy="0"/>
        </a:xfrm>
      </p:grpSpPr>
      <p:sp>
        <p:nvSpPr>
          <p:cNvPr id="4" name="Date Placeholder 3"/>
          <p:cNvSpPr>
            <a:spLocks noGrp="1"/>
          </p:cNvSpPr>
          <p:nvPr>
            <p:ph type="dt" sz="half" idx="10"/>
          </p:nvPr>
        </p:nvSpPr>
        <p:spPr bwMode="auto">
          <a:xfrm>
            <a:off x="1097280" y="6356350"/>
            <a:ext cx="2743200" cy="365125"/>
          </a:xfrm>
        </p:spPr>
        <p:txBody>
          <a:bodyPr/>
          <a:lstStyle/>
          <a:p>
            <a:pPr>
              <a:defRPr/>
            </a:pPr>
            <a:fld id="{ABB859C2-89AA-4C47-B010-7A5B3141EB1C}" type="datetimeFigureOut">
              <a:rPr lang="de-DE">
                <a:solidFill>
                  <a:prstClr val="black">
                    <a:tint val="75000"/>
                  </a:prstClr>
                </a:solidFill>
              </a:rPr>
              <a:t>15.05.2023</a:t>
            </a:fld>
            <a:endParaRPr>
              <a:solidFill>
                <a:prstClr val="black">
                  <a:tint val="75000"/>
                </a:prstClr>
              </a:solidFill>
            </a:endParaRPr>
          </a:p>
        </p:txBody>
      </p:sp>
      <p:sp>
        <p:nvSpPr>
          <p:cNvPr id="5" name="Footer Placeholder 4"/>
          <p:cNvSpPr>
            <a:spLocks noGrp="1"/>
          </p:cNvSpPr>
          <p:nvPr>
            <p:ph type="ftr" sz="quarter" idx="11"/>
          </p:nvPr>
        </p:nvSpPr>
        <p:spPr bwMode="auto">
          <a:xfrm>
            <a:off x="4168140" y="6356350"/>
            <a:ext cx="4114800" cy="365125"/>
          </a:xfrm>
        </p:spPr>
        <p:txBody>
          <a:bodyPr/>
          <a:lstStyle/>
          <a:p>
            <a:pPr>
              <a:defRPr/>
            </a:pPr>
            <a:endParaRPr>
              <a:solidFill>
                <a:prstClr val="black">
                  <a:tint val="75000"/>
                </a:prstClr>
              </a:solidFill>
            </a:endParaRPr>
          </a:p>
        </p:txBody>
      </p:sp>
      <p:sp>
        <p:nvSpPr>
          <p:cNvPr id="6" name="Slide Number Placeholder 5"/>
          <p:cNvSpPr>
            <a:spLocks noGrp="1"/>
          </p:cNvSpPr>
          <p:nvPr>
            <p:ph type="sldNum" sz="quarter" idx="12"/>
          </p:nvPr>
        </p:nvSpPr>
        <p:spPr bwMode="auto">
          <a:xfrm>
            <a:off x="8610600" y="6356350"/>
            <a:ext cx="2743200" cy="365125"/>
          </a:xfrm>
        </p:spPr>
        <p:txBody>
          <a:bodyPr/>
          <a:lstStyle/>
          <a:p>
            <a:pPr>
              <a:defRPr/>
            </a:pPr>
            <a:fld id="{0C236E78-8DA2-4842-9B4D-9605BE54DC42}" type="slidenum">
              <a:rPr>
                <a:solidFill>
                  <a:prstClr val="black">
                    <a:tint val="75000"/>
                  </a:prstClr>
                </a:solidFill>
              </a:rPr>
              <a:t>‹Nr.›</a:t>
            </a:fld>
            <a:endParaRPr>
              <a:solidFill>
                <a:prstClr val="black">
                  <a:tint val="75000"/>
                </a:prstClr>
              </a:solidFill>
            </a:endParaRPr>
          </a:p>
        </p:txBody>
      </p:sp>
      <p:sp>
        <p:nvSpPr>
          <p:cNvPr id="7" name="Title 1"/>
          <p:cNvSpPr>
            <a:spLocks noGrp="1"/>
          </p:cNvSpPr>
          <p:nvPr>
            <p:ph type="title" hasCustomPrompt="1"/>
          </p:nvPr>
        </p:nvSpPr>
        <p:spPr bwMode="auto">
          <a:xfrm>
            <a:off x="4937760" y="1863969"/>
            <a:ext cx="6409690" cy="2698506"/>
          </a:xfrm>
        </p:spPr>
        <p:txBody>
          <a:bodyPr anchor="t">
            <a:normAutofit/>
          </a:bodyPr>
          <a:lstStyle>
            <a:lvl1pPr>
              <a:lnSpc>
                <a:spcPct val="100000"/>
              </a:lnSpc>
              <a:defRPr sz="4800" b="1" i="0">
                <a:solidFill>
                  <a:srgbClr val="004876"/>
                </a:solidFill>
                <a:latin typeface="Source Sans Pro SemiBold"/>
                <a:ea typeface="Source Sans Pro SemiBold"/>
              </a:defRPr>
            </a:lvl1pPr>
          </a:lstStyle>
          <a:p>
            <a:pPr>
              <a:defRPr/>
            </a:pPr>
            <a:r>
              <a:rPr lang="en-GB"/>
              <a:t>End of presentation</a:t>
            </a:r>
            <a:endParaRPr/>
          </a:p>
        </p:txBody>
      </p:sp>
      <p:pic>
        <p:nvPicPr>
          <p:cNvPr id="8" name="Graphic 18"/>
          <p:cNvPicPr>
            <a:picLocks noChangeAspect="1"/>
          </p:cNvPicPr>
          <p:nvPr userDrawn="1"/>
        </p:nvPicPr>
        <p:blipFill>
          <a:blip r:embed="rId2"/>
          <a:stretch/>
        </p:blipFill>
        <p:spPr bwMode="auto">
          <a:xfrm>
            <a:off x="0" y="0"/>
            <a:ext cx="4214628" cy="2698506"/>
          </a:xfrm>
          <a:prstGeom prst="rect">
            <a:avLst/>
          </a:prstGeom>
        </p:spPr>
      </p:pic>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37827310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4" name="PlaceHolder 1"/>
          <p:cNvSpPr>
            <a:spLocks noGrp="1"/>
          </p:cNvSpPr>
          <p:nvPr>
            <p:ph type="title"/>
          </p:nvPr>
        </p:nvSpPr>
        <p:spPr>
          <a:xfrm>
            <a:off x="3969000" y="1682640"/>
            <a:ext cx="6698520" cy="1540440"/>
          </a:xfrm>
          <a:prstGeom prst="rect">
            <a:avLst/>
          </a:prstGeom>
        </p:spPr>
        <p:txBody>
          <a:bodyPr lIns="0" tIns="0" rIns="0" bIns="0" anchor="ctr">
            <a:noAutofit/>
          </a:bodyPr>
          <a:lstStyle/>
          <a:p>
            <a:endParaRPr lang="en-HR" sz="1800" b="0" strike="noStrike" spc="-1">
              <a:solidFill>
                <a:srgbClr val="000000"/>
              </a:solidFill>
              <a:latin typeface="Calibri"/>
            </a:endParaRPr>
          </a:p>
        </p:txBody>
      </p:sp>
      <p:sp>
        <p:nvSpPr>
          <p:cNvPr id="5" name="PlaceHolder 2"/>
          <p:cNvSpPr>
            <a:spLocks noGrp="1"/>
          </p:cNvSpPr>
          <p:nvPr>
            <p:ph type="subTitle"/>
          </p:nvPr>
        </p:nvSpPr>
        <p:spPr>
          <a:xfrm>
            <a:off x="609480" y="1604520"/>
            <a:ext cx="10972440" cy="3977280"/>
          </a:xfrm>
          <a:prstGeom prst="rect">
            <a:avLst/>
          </a:prstGeom>
        </p:spPr>
        <p:txBody>
          <a:bodyPr lIns="0" tIns="0" rIns="0" bIns="0" anchor="ctr">
            <a:noAutofit/>
          </a:bodyPr>
          <a:lstStyle/>
          <a:p>
            <a:pPr algn="ctr"/>
            <a:endParaRPr lang="en-US" sz="3200" b="0" strike="noStrike" spc="-1">
              <a:latin typeface="Calibri"/>
            </a:endParaRPr>
          </a:p>
        </p:txBody>
      </p:sp>
    </p:spTree>
    <p:extLst>
      <p:ext uri="{BB962C8B-B14F-4D97-AF65-F5344CB8AC3E}">
        <p14:creationId xmlns:p14="http://schemas.microsoft.com/office/powerpoint/2010/main" val="225935334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6" name="PlaceHolder 1"/>
          <p:cNvSpPr>
            <a:spLocks noGrp="1"/>
          </p:cNvSpPr>
          <p:nvPr>
            <p:ph type="title"/>
          </p:nvPr>
        </p:nvSpPr>
        <p:spPr>
          <a:xfrm>
            <a:off x="3969000" y="1682640"/>
            <a:ext cx="6698520" cy="1540440"/>
          </a:xfrm>
          <a:prstGeom prst="rect">
            <a:avLst/>
          </a:prstGeom>
        </p:spPr>
        <p:txBody>
          <a:bodyPr lIns="0" tIns="0" rIns="0" bIns="0" anchor="ctr">
            <a:noAutofit/>
          </a:bodyPr>
          <a:lstStyle/>
          <a:p>
            <a:endParaRPr lang="en-HR" sz="1800" b="0" strike="noStrike" spc="-1">
              <a:solidFill>
                <a:srgbClr val="000000"/>
              </a:solidFill>
              <a:latin typeface="Calibri"/>
            </a:endParaRPr>
          </a:p>
        </p:txBody>
      </p:sp>
      <p:sp>
        <p:nvSpPr>
          <p:cNvPr id="7" name="PlaceHolder 2"/>
          <p:cNvSpPr>
            <a:spLocks noGrp="1"/>
          </p:cNvSpPr>
          <p:nvPr>
            <p:ph type="body"/>
          </p:nvPr>
        </p:nvSpPr>
        <p:spPr>
          <a:xfrm>
            <a:off x="609480" y="1604520"/>
            <a:ext cx="10972440" cy="3977280"/>
          </a:xfrm>
          <a:prstGeom prst="rect">
            <a:avLst/>
          </a:prstGeom>
        </p:spPr>
        <p:txBody>
          <a:bodyPr lIns="0" tIns="0" rIns="0" bIns="0">
            <a:normAutofit/>
          </a:bodyPr>
          <a:lstStyle/>
          <a:p>
            <a:endParaRPr lang="en-HR" sz="2800" b="0" strike="noStrike" spc="-1">
              <a:solidFill>
                <a:srgbClr val="000000"/>
              </a:solidFill>
              <a:latin typeface="Calibri"/>
            </a:endParaRPr>
          </a:p>
        </p:txBody>
      </p:sp>
    </p:spTree>
    <p:extLst>
      <p:ext uri="{BB962C8B-B14F-4D97-AF65-F5344CB8AC3E}">
        <p14:creationId xmlns:p14="http://schemas.microsoft.com/office/powerpoint/2010/main" val="362529848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8" name="PlaceHolder 1"/>
          <p:cNvSpPr>
            <a:spLocks noGrp="1"/>
          </p:cNvSpPr>
          <p:nvPr>
            <p:ph type="title"/>
          </p:nvPr>
        </p:nvSpPr>
        <p:spPr>
          <a:xfrm>
            <a:off x="3969000" y="1682640"/>
            <a:ext cx="6698520" cy="1540440"/>
          </a:xfrm>
          <a:prstGeom prst="rect">
            <a:avLst/>
          </a:prstGeom>
        </p:spPr>
        <p:txBody>
          <a:bodyPr lIns="0" tIns="0" rIns="0" bIns="0" anchor="ctr">
            <a:noAutofit/>
          </a:bodyPr>
          <a:lstStyle/>
          <a:p>
            <a:endParaRPr lang="en-HR" sz="1800" b="0" strike="noStrike" spc="-1">
              <a:solidFill>
                <a:srgbClr val="000000"/>
              </a:solidFill>
              <a:latin typeface="Calibri"/>
            </a:endParaRPr>
          </a:p>
        </p:txBody>
      </p:sp>
      <p:sp>
        <p:nvSpPr>
          <p:cNvPr id="9" name="PlaceHolder 2"/>
          <p:cNvSpPr>
            <a:spLocks noGrp="1"/>
          </p:cNvSpPr>
          <p:nvPr>
            <p:ph type="body"/>
          </p:nvPr>
        </p:nvSpPr>
        <p:spPr>
          <a:xfrm>
            <a:off x="609480" y="1604520"/>
            <a:ext cx="5354280" cy="3977280"/>
          </a:xfrm>
          <a:prstGeom prst="rect">
            <a:avLst/>
          </a:prstGeom>
        </p:spPr>
        <p:txBody>
          <a:bodyPr lIns="0" tIns="0" rIns="0" bIns="0">
            <a:normAutofit/>
          </a:bodyPr>
          <a:lstStyle/>
          <a:p>
            <a:endParaRPr lang="en-HR" sz="2800" b="0" strike="noStrike" spc="-1">
              <a:solidFill>
                <a:srgbClr val="000000"/>
              </a:solidFill>
              <a:latin typeface="Calibri"/>
            </a:endParaRPr>
          </a:p>
        </p:txBody>
      </p:sp>
      <p:sp>
        <p:nvSpPr>
          <p:cNvPr id="10" name="PlaceHolder 3"/>
          <p:cNvSpPr>
            <a:spLocks noGrp="1"/>
          </p:cNvSpPr>
          <p:nvPr>
            <p:ph type="body"/>
          </p:nvPr>
        </p:nvSpPr>
        <p:spPr>
          <a:xfrm>
            <a:off x="6231960" y="1604520"/>
            <a:ext cx="5354280" cy="3977280"/>
          </a:xfrm>
          <a:prstGeom prst="rect">
            <a:avLst/>
          </a:prstGeom>
        </p:spPr>
        <p:txBody>
          <a:bodyPr lIns="0" tIns="0" rIns="0" bIns="0">
            <a:normAutofit/>
          </a:bodyPr>
          <a:lstStyle/>
          <a:p>
            <a:endParaRPr lang="en-HR" sz="2800" b="0" strike="noStrike" spc="-1">
              <a:solidFill>
                <a:srgbClr val="000000"/>
              </a:solidFill>
              <a:latin typeface="Calibri"/>
            </a:endParaRPr>
          </a:p>
        </p:txBody>
      </p:sp>
    </p:spTree>
    <p:extLst>
      <p:ext uri="{BB962C8B-B14F-4D97-AF65-F5344CB8AC3E}">
        <p14:creationId xmlns:p14="http://schemas.microsoft.com/office/powerpoint/2010/main" val="167568313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1" name="PlaceHolder 1"/>
          <p:cNvSpPr>
            <a:spLocks noGrp="1"/>
          </p:cNvSpPr>
          <p:nvPr>
            <p:ph type="title"/>
          </p:nvPr>
        </p:nvSpPr>
        <p:spPr>
          <a:xfrm>
            <a:off x="3969000" y="1682640"/>
            <a:ext cx="6698520" cy="1540440"/>
          </a:xfrm>
          <a:prstGeom prst="rect">
            <a:avLst/>
          </a:prstGeom>
        </p:spPr>
        <p:txBody>
          <a:bodyPr lIns="0" tIns="0" rIns="0" bIns="0" anchor="ctr">
            <a:noAutofit/>
          </a:bodyPr>
          <a:lstStyle/>
          <a:p>
            <a:endParaRPr lang="en-HR" sz="1800" b="0" strike="noStrike" spc="-1">
              <a:solidFill>
                <a:srgbClr val="000000"/>
              </a:solidFill>
              <a:latin typeface="Calibri"/>
            </a:endParaRPr>
          </a:p>
        </p:txBody>
      </p:sp>
    </p:spTree>
    <p:extLst>
      <p:ext uri="{BB962C8B-B14F-4D97-AF65-F5344CB8AC3E}">
        <p14:creationId xmlns:p14="http://schemas.microsoft.com/office/powerpoint/2010/main" val="208434164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2" name="PlaceHolder 1"/>
          <p:cNvSpPr>
            <a:spLocks noGrp="1"/>
          </p:cNvSpPr>
          <p:nvPr>
            <p:ph type="subTitle"/>
          </p:nvPr>
        </p:nvSpPr>
        <p:spPr>
          <a:xfrm>
            <a:off x="3969000" y="1682640"/>
            <a:ext cx="6698520" cy="7142040"/>
          </a:xfrm>
          <a:prstGeom prst="rect">
            <a:avLst/>
          </a:prstGeom>
        </p:spPr>
        <p:txBody>
          <a:bodyPr lIns="0" tIns="0" rIns="0" bIns="0" anchor="ctr">
            <a:noAutofit/>
          </a:bodyPr>
          <a:lstStyle/>
          <a:p>
            <a:pPr algn="ctr"/>
            <a:endParaRPr lang="en-US" sz="3200" b="0" strike="noStrike" spc="-1">
              <a:latin typeface="Calibri"/>
            </a:endParaRPr>
          </a:p>
        </p:txBody>
      </p:sp>
    </p:spTree>
    <p:extLst>
      <p:ext uri="{BB962C8B-B14F-4D97-AF65-F5344CB8AC3E}">
        <p14:creationId xmlns:p14="http://schemas.microsoft.com/office/powerpoint/2010/main" val="352084283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3" name="PlaceHolder 1"/>
          <p:cNvSpPr>
            <a:spLocks noGrp="1"/>
          </p:cNvSpPr>
          <p:nvPr>
            <p:ph type="title"/>
          </p:nvPr>
        </p:nvSpPr>
        <p:spPr>
          <a:xfrm>
            <a:off x="3969000" y="1682640"/>
            <a:ext cx="6698520" cy="1540440"/>
          </a:xfrm>
          <a:prstGeom prst="rect">
            <a:avLst/>
          </a:prstGeom>
        </p:spPr>
        <p:txBody>
          <a:bodyPr lIns="0" tIns="0" rIns="0" bIns="0" anchor="ctr">
            <a:noAutofit/>
          </a:bodyPr>
          <a:lstStyle/>
          <a:p>
            <a:endParaRPr lang="en-HR" sz="1800" b="0" strike="noStrike" spc="-1">
              <a:solidFill>
                <a:srgbClr val="000000"/>
              </a:solidFill>
              <a:latin typeface="Calibri"/>
            </a:endParaRPr>
          </a:p>
        </p:txBody>
      </p:sp>
      <p:sp>
        <p:nvSpPr>
          <p:cNvPr id="14" name="PlaceHolder 2"/>
          <p:cNvSpPr>
            <a:spLocks noGrp="1"/>
          </p:cNvSpPr>
          <p:nvPr>
            <p:ph type="body"/>
          </p:nvPr>
        </p:nvSpPr>
        <p:spPr>
          <a:xfrm>
            <a:off x="609480" y="1604520"/>
            <a:ext cx="5354280" cy="1896840"/>
          </a:xfrm>
          <a:prstGeom prst="rect">
            <a:avLst/>
          </a:prstGeom>
        </p:spPr>
        <p:txBody>
          <a:bodyPr lIns="0" tIns="0" rIns="0" bIns="0">
            <a:normAutofit/>
          </a:bodyPr>
          <a:lstStyle/>
          <a:p>
            <a:endParaRPr lang="en-HR" sz="2800" b="0" strike="noStrike" spc="-1">
              <a:solidFill>
                <a:srgbClr val="000000"/>
              </a:solidFill>
              <a:latin typeface="Calibri"/>
            </a:endParaRPr>
          </a:p>
        </p:txBody>
      </p:sp>
      <p:sp>
        <p:nvSpPr>
          <p:cNvPr id="15" name="PlaceHolder 3"/>
          <p:cNvSpPr>
            <a:spLocks noGrp="1"/>
          </p:cNvSpPr>
          <p:nvPr>
            <p:ph type="body"/>
          </p:nvPr>
        </p:nvSpPr>
        <p:spPr>
          <a:xfrm>
            <a:off x="6231960" y="1604520"/>
            <a:ext cx="5354280" cy="3977280"/>
          </a:xfrm>
          <a:prstGeom prst="rect">
            <a:avLst/>
          </a:prstGeom>
        </p:spPr>
        <p:txBody>
          <a:bodyPr lIns="0" tIns="0" rIns="0" bIns="0">
            <a:normAutofit/>
          </a:bodyPr>
          <a:lstStyle/>
          <a:p>
            <a:endParaRPr lang="en-HR" sz="2800" b="0" strike="noStrike" spc="-1">
              <a:solidFill>
                <a:srgbClr val="000000"/>
              </a:solidFill>
              <a:latin typeface="Calibri"/>
            </a:endParaRPr>
          </a:p>
        </p:txBody>
      </p:sp>
      <p:sp>
        <p:nvSpPr>
          <p:cNvPr id="16" name="PlaceHolder 4"/>
          <p:cNvSpPr>
            <a:spLocks noGrp="1"/>
          </p:cNvSpPr>
          <p:nvPr>
            <p:ph type="body"/>
          </p:nvPr>
        </p:nvSpPr>
        <p:spPr>
          <a:xfrm>
            <a:off x="609480" y="3682080"/>
            <a:ext cx="5354280" cy="1896840"/>
          </a:xfrm>
          <a:prstGeom prst="rect">
            <a:avLst/>
          </a:prstGeom>
        </p:spPr>
        <p:txBody>
          <a:bodyPr lIns="0" tIns="0" rIns="0" bIns="0">
            <a:normAutofit/>
          </a:bodyPr>
          <a:lstStyle/>
          <a:p>
            <a:endParaRPr lang="en-HR" sz="2800" b="0" strike="noStrike" spc="-1">
              <a:solidFill>
                <a:srgbClr val="000000"/>
              </a:solidFill>
              <a:latin typeface="Calibri"/>
            </a:endParaRPr>
          </a:p>
        </p:txBody>
      </p:sp>
    </p:spTree>
    <p:extLst>
      <p:ext uri="{BB962C8B-B14F-4D97-AF65-F5344CB8AC3E}">
        <p14:creationId xmlns:p14="http://schemas.microsoft.com/office/powerpoint/2010/main" val="147369060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7" name="PlaceHolder 1"/>
          <p:cNvSpPr>
            <a:spLocks noGrp="1"/>
          </p:cNvSpPr>
          <p:nvPr>
            <p:ph type="title"/>
          </p:nvPr>
        </p:nvSpPr>
        <p:spPr>
          <a:xfrm>
            <a:off x="3969000" y="1682640"/>
            <a:ext cx="6698520" cy="1540440"/>
          </a:xfrm>
          <a:prstGeom prst="rect">
            <a:avLst/>
          </a:prstGeom>
        </p:spPr>
        <p:txBody>
          <a:bodyPr lIns="0" tIns="0" rIns="0" bIns="0" anchor="ctr">
            <a:noAutofit/>
          </a:bodyPr>
          <a:lstStyle/>
          <a:p>
            <a:endParaRPr lang="en-HR" sz="1800" b="0" strike="noStrike" spc="-1">
              <a:solidFill>
                <a:srgbClr val="000000"/>
              </a:solidFill>
              <a:latin typeface="Calibri"/>
            </a:endParaRPr>
          </a:p>
        </p:txBody>
      </p:sp>
      <p:sp>
        <p:nvSpPr>
          <p:cNvPr id="18" name="PlaceHolder 2"/>
          <p:cNvSpPr>
            <a:spLocks noGrp="1"/>
          </p:cNvSpPr>
          <p:nvPr>
            <p:ph type="body"/>
          </p:nvPr>
        </p:nvSpPr>
        <p:spPr>
          <a:xfrm>
            <a:off x="609480" y="1604520"/>
            <a:ext cx="5354280" cy="3977280"/>
          </a:xfrm>
          <a:prstGeom prst="rect">
            <a:avLst/>
          </a:prstGeom>
        </p:spPr>
        <p:txBody>
          <a:bodyPr lIns="0" tIns="0" rIns="0" bIns="0">
            <a:normAutofit/>
          </a:bodyPr>
          <a:lstStyle/>
          <a:p>
            <a:endParaRPr lang="en-HR" sz="2800" b="0" strike="noStrike" spc="-1">
              <a:solidFill>
                <a:srgbClr val="000000"/>
              </a:solidFill>
              <a:latin typeface="Calibri"/>
            </a:endParaRPr>
          </a:p>
        </p:txBody>
      </p:sp>
      <p:sp>
        <p:nvSpPr>
          <p:cNvPr id="19" name="PlaceHolder 3"/>
          <p:cNvSpPr>
            <a:spLocks noGrp="1"/>
          </p:cNvSpPr>
          <p:nvPr>
            <p:ph type="body"/>
          </p:nvPr>
        </p:nvSpPr>
        <p:spPr>
          <a:xfrm>
            <a:off x="6231960" y="1604520"/>
            <a:ext cx="5354280" cy="1896840"/>
          </a:xfrm>
          <a:prstGeom prst="rect">
            <a:avLst/>
          </a:prstGeom>
        </p:spPr>
        <p:txBody>
          <a:bodyPr lIns="0" tIns="0" rIns="0" bIns="0">
            <a:normAutofit/>
          </a:bodyPr>
          <a:lstStyle/>
          <a:p>
            <a:endParaRPr lang="en-HR" sz="2800" b="0" strike="noStrike" spc="-1">
              <a:solidFill>
                <a:srgbClr val="000000"/>
              </a:solidFill>
              <a:latin typeface="Calibri"/>
            </a:endParaRPr>
          </a:p>
        </p:txBody>
      </p:sp>
      <p:sp>
        <p:nvSpPr>
          <p:cNvPr id="20" name="PlaceHolder 4"/>
          <p:cNvSpPr>
            <a:spLocks noGrp="1"/>
          </p:cNvSpPr>
          <p:nvPr>
            <p:ph type="body"/>
          </p:nvPr>
        </p:nvSpPr>
        <p:spPr>
          <a:xfrm>
            <a:off x="6231960" y="3682080"/>
            <a:ext cx="5354280" cy="1896840"/>
          </a:xfrm>
          <a:prstGeom prst="rect">
            <a:avLst/>
          </a:prstGeom>
        </p:spPr>
        <p:txBody>
          <a:bodyPr lIns="0" tIns="0" rIns="0" bIns="0">
            <a:normAutofit/>
          </a:bodyPr>
          <a:lstStyle/>
          <a:p>
            <a:endParaRPr lang="en-HR" sz="2800" b="0" strike="noStrike" spc="-1">
              <a:solidFill>
                <a:srgbClr val="000000"/>
              </a:solidFill>
              <a:latin typeface="Calibri"/>
            </a:endParaRPr>
          </a:p>
        </p:txBody>
      </p:sp>
    </p:spTree>
    <p:extLst>
      <p:ext uri="{BB962C8B-B14F-4D97-AF65-F5344CB8AC3E}">
        <p14:creationId xmlns:p14="http://schemas.microsoft.com/office/powerpoint/2010/main" val="14326885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PhAnim="0" type="obj" preserve="1" userDrawn="1">
  <p:cSld name="Title, Content">
    <p:spTree>
      <p:nvGrpSpPr>
        <p:cNvPr id="1" name=""/>
        <p:cNvGrpSpPr/>
        <p:nvPr/>
      </p:nvGrpSpPr>
      <p:grpSpPr bwMode="auto">
        <a:xfrm>
          <a:off x="0" y="0"/>
          <a:ext cx="0" cy="0"/>
          <a:chOff x="0" y="0"/>
          <a:chExt cx="0" cy="0"/>
        </a:xfrm>
      </p:grpSpPr>
      <p:sp>
        <p:nvSpPr>
          <p:cNvPr id="4" name="PlaceHolder 1"/>
          <p:cNvSpPr>
            <a:spLocks noGrp="1"/>
          </p:cNvSpPr>
          <p:nvPr>
            <p:ph type="title"/>
          </p:nvPr>
        </p:nvSpPr>
        <p:spPr bwMode="auto">
          <a:xfrm>
            <a:off x="609480" y="273600"/>
            <a:ext cx="10972440" cy="1144800"/>
          </a:xfrm>
          <a:prstGeom prst="rect">
            <a:avLst/>
          </a:prstGeom>
        </p:spPr>
        <p:txBody>
          <a:bodyPr lIns="0" tIns="0" rIns="0" bIns="0" anchor="ctr">
            <a:noAutofit/>
          </a:bodyPr>
          <a:lstStyle/>
          <a:p>
            <a:pPr algn="ctr">
              <a:defRPr/>
            </a:pPr>
            <a:endParaRPr lang="en-US" sz="4400" b="0" strike="noStrike" spc="-1">
              <a:latin typeface="Calibri"/>
            </a:endParaRPr>
          </a:p>
        </p:txBody>
      </p:sp>
      <p:sp>
        <p:nvSpPr>
          <p:cNvPr id="5" name="PlaceHolder 2"/>
          <p:cNvSpPr>
            <a:spLocks noGrp="1"/>
          </p:cNvSpPr>
          <p:nvPr>
            <p:ph type="body"/>
          </p:nvPr>
        </p:nvSpPr>
        <p:spPr bwMode="auto">
          <a:xfrm>
            <a:off x="609480" y="1604520"/>
            <a:ext cx="10972440" cy="3977280"/>
          </a:xfrm>
          <a:prstGeom prst="rect">
            <a:avLst/>
          </a:prstGeom>
        </p:spPr>
        <p:txBody>
          <a:bodyPr lIns="0" tIns="0" rIns="0" bIns="0">
            <a:normAutofit/>
          </a:bodyPr>
          <a:lstStyle/>
          <a:p>
            <a:pPr>
              <a:defRPr/>
            </a:pPr>
            <a:endParaRPr lang="en-US" sz="3200" b="0" strike="noStrike" spc="-1">
              <a:latin typeface="Calibri"/>
            </a:endParaRP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21" name="PlaceHolder 1"/>
          <p:cNvSpPr>
            <a:spLocks noGrp="1"/>
          </p:cNvSpPr>
          <p:nvPr>
            <p:ph type="title"/>
          </p:nvPr>
        </p:nvSpPr>
        <p:spPr>
          <a:xfrm>
            <a:off x="3969000" y="1682640"/>
            <a:ext cx="6698520" cy="1540440"/>
          </a:xfrm>
          <a:prstGeom prst="rect">
            <a:avLst/>
          </a:prstGeom>
        </p:spPr>
        <p:txBody>
          <a:bodyPr lIns="0" tIns="0" rIns="0" bIns="0" anchor="ctr">
            <a:noAutofit/>
          </a:bodyPr>
          <a:lstStyle/>
          <a:p>
            <a:endParaRPr lang="en-HR" sz="1800" b="0" strike="noStrike" spc="-1">
              <a:solidFill>
                <a:srgbClr val="000000"/>
              </a:solidFill>
              <a:latin typeface="Calibri"/>
            </a:endParaRPr>
          </a:p>
        </p:txBody>
      </p:sp>
      <p:sp>
        <p:nvSpPr>
          <p:cNvPr id="22" name="PlaceHolder 2"/>
          <p:cNvSpPr>
            <a:spLocks noGrp="1"/>
          </p:cNvSpPr>
          <p:nvPr>
            <p:ph type="body"/>
          </p:nvPr>
        </p:nvSpPr>
        <p:spPr>
          <a:xfrm>
            <a:off x="609480" y="1604520"/>
            <a:ext cx="5354280" cy="1896840"/>
          </a:xfrm>
          <a:prstGeom prst="rect">
            <a:avLst/>
          </a:prstGeom>
        </p:spPr>
        <p:txBody>
          <a:bodyPr lIns="0" tIns="0" rIns="0" bIns="0">
            <a:normAutofit/>
          </a:bodyPr>
          <a:lstStyle/>
          <a:p>
            <a:endParaRPr lang="en-HR" sz="2800" b="0" strike="noStrike" spc="-1">
              <a:solidFill>
                <a:srgbClr val="000000"/>
              </a:solidFill>
              <a:latin typeface="Calibri"/>
            </a:endParaRPr>
          </a:p>
        </p:txBody>
      </p:sp>
      <p:sp>
        <p:nvSpPr>
          <p:cNvPr id="23" name="PlaceHolder 3"/>
          <p:cNvSpPr>
            <a:spLocks noGrp="1"/>
          </p:cNvSpPr>
          <p:nvPr>
            <p:ph type="body"/>
          </p:nvPr>
        </p:nvSpPr>
        <p:spPr>
          <a:xfrm>
            <a:off x="6231960" y="1604520"/>
            <a:ext cx="5354280" cy="1896840"/>
          </a:xfrm>
          <a:prstGeom prst="rect">
            <a:avLst/>
          </a:prstGeom>
        </p:spPr>
        <p:txBody>
          <a:bodyPr lIns="0" tIns="0" rIns="0" bIns="0">
            <a:normAutofit/>
          </a:bodyPr>
          <a:lstStyle/>
          <a:p>
            <a:endParaRPr lang="en-HR" sz="2800" b="0" strike="noStrike" spc="-1">
              <a:solidFill>
                <a:srgbClr val="000000"/>
              </a:solidFill>
              <a:latin typeface="Calibri"/>
            </a:endParaRPr>
          </a:p>
        </p:txBody>
      </p:sp>
      <p:sp>
        <p:nvSpPr>
          <p:cNvPr id="24" name="PlaceHolder 4"/>
          <p:cNvSpPr>
            <a:spLocks noGrp="1"/>
          </p:cNvSpPr>
          <p:nvPr>
            <p:ph type="body"/>
          </p:nvPr>
        </p:nvSpPr>
        <p:spPr>
          <a:xfrm>
            <a:off x="609480" y="3682080"/>
            <a:ext cx="10972440" cy="1896840"/>
          </a:xfrm>
          <a:prstGeom prst="rect">
            <a:avLst/>
          </a:prstGeom>
        </p:spPr>
        <p:txBody>
          <a:bodyPr lIns="0" tIns="0" rIns="0" bIns="0">
            <a:normAutofit/>
          </a:bodyPr>
          <a:lstStyle/>
          <a:p>
            <a:endParaRPr lang="en-HR" sz="2800" b="0" strike="noStrike" spc="-1">
              <a:solidFill>
                <a:srgbClr val="000000"/>
              </a:solidFill>
              <a:latin typeface="Calibri"/>
            </a:endParaRPr>
          </a:p>
        </p:txBody>
      </p:sp>
    </p:spTree>
    <p:extLst>
      <p:ext uri="{BB962C8B-B14F-4D97-AF65-F5344CB8AC3E}">
        <p14:creationId xmlns:p14="http://schemas.microsoft.com/office/powerpoint/2010/main" val="226388062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5" name="PlaceHolder 1"/>
          <p:cNvSpPr>
            <a:spLocks noGrp="1"/>
          </p:cNvSpPr>
          <p:nvPr>
            <p:ph type="title"/>
          </p:nvPr>
        </p:nvSpPr>
        <p:spPr>
          <a:xfrm>
            <a:off x="3969000" y="1682640"/>
            <a:ext cx="6698520" cy="1540440"/>
          </a:xfrm>
          <a:prstGeom prst="rect">
            <a:avLst/>
          </a:prstGeom>
        </p:spPr>
        <p:txBody>
          <a:bodyPr lIns="0" tIns="0" rIns="0" bIns="0" anchor="ctr">
            <a:noAutofit/>
          </a:bodyPr>
          <a:lstStyle/>
          <a:p>
            <a:endParaRPr lang="en-HR" sz="1800" b="0" strike="noStrike" spc="-1">
              <a:solidFill>
                <a:srgbClr val="000000"/>
              </a:solidFill>
              <a:latin typeface="Calibri"/>
            </a:endParaRPr>
          </a:p>
        </p:txBody>
      </p:sp>
      <p:sp>
        <p:nvSpPr>
          <p:cNvPr id="26" name="PlaceHolder 2"/>
          <p:cNvSpPr>
            <a:spLocks noGrp="1"/>
          </p:cNvSpPr>
          <p:nvPr>
            <p:ph type="body"/>
          </p:nvPr>
        </p:nvSpPr>
        <p:spPr>
          <a:xfrm>
            <a:off x="609480" y="1604520"/>
            <a:ext cx="10972440" cy="1896840"/>
          </a:xfrm>
          <a:prstGeom prst="rect">
            <a:avLst/>
          </a:prstGeom>
        </p:spPr>
        <p:txBody>
          <a:bodyPr lIns="0" tIns="0" rIns="0" bIns="0">
            <a:normAutofit/>
          </a:bodyPr>
          <a:lstStyle/>
          <a:p>
            <a:endParaRPr lang="en-HR" sz="2800" b="0" strike="noStrike" spc="-1">
              <a:solidFill>
                <a:srgbClr val="000000"/>
              </a:solidFill>
              <a:latin typeface="Calibri"/>
            </a:endParaRPr>
          </a:p>
        </p:txBody>
      </p:sp>
      <p:sp>
        <p:nvSpPr>
          <p:cNvPr id="27" name="PlaceHolder 3"/>
          <p:cNvSpPr>
            <a:spLocks noGrp="1"/>
          </p:cNvSpPr>
          <p:nvPr>
            <p:ph type="body"/>
          </p:nvPr>
        </p:nvSpPr>
        <p:spPr>
          <a:xfrm>
            <a:off x="609480" y="3682080"/>
            <a:ext cx="10972440" cy="1896840"/>
          </a:xfrm>
          <a:prstGeom prst="rect">
            <a:avLst/>
          </a:prstGeom>
        </p:spPr>
        <p:txBody>
          <a:bodyPr lIns="0" tIns="0" rIns="0" bIns="0">
            <a:normAutofit/>
          </a:bodyPr>
          <a:lstStyle/>
          <a:p>
            <a:endParaRPr lang="en-HR" sz="2800" b="0" strike="noStrike" spc="-1">
              <a:solidFill>
                <a:srgbClr val="000000"/>
              </a:solidFill>
              <a:latin typeface="Calibri"/>
            </a:endParaRPr>
          </a:p>
        </p:txBody>
      </p:sp>
    </p:spTree>
    <p:extLst>
      <p:ext uri="{BB962C8B-B14F-4D97-AF65-F5344CB8AC3E}">
        <p14:creationId xmlns:p14="http://schemas.microsoft.com/office/powerpoint/2010/main" val="87813950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28" name="PlaceHolder 1"/>
          <p:cNvSpPr>
            <a:spLocks noGrp="1"/>
          </p:cNvSpPr>
          <p:nvPr>
            <p:ph type="title"/>
          </p:nvPr>
        </p:nvSpPr>
        <p:spPr>
          <a:xfrm>
            <a:off x="3969000" y="1682640"/>
            <a:ext cx="6698520" cy="1540440"/>
          </a:xfrm>
          <a:prstGeom prst="rect">
            <a:avLst/>
          </a:prstGeom>
        </p:spPr>
        <p:txBody>
          <a:bodyPr lIns="0" tIns="0" rIns="0" bIns="0" anchor="ctr">
            <a:noAutofit/>
          </a:bodyPr>
          <a:lstStyle/>
          <a:p>
            <a:endParaRPr lang="en-HR" sz="1800" b="0" strike="noStrike" spc="-1">
              <a:solidFill>
                <a:srgbClr val="000000"/>
              </a:solidFill>
              <a:latin typeface="Calibri"/>
            </a:endParaRPr>
          </a:p>
        </p:txBody>
      </p:sp>
      <p:sp>
        <p:nvSpPr>
          <p:cNvPr id="29" name="PlaceHolder 2"/>
          <p:cNvSpPr>
            <a:spLocks noGrp="1"/>
          </p:cNvSpPr>
          <p:nvPr>
            <p:ph type="body"/>
          </p:nvPr>
        </p:nvSpPr>
        <p:spPr>
          <a:xfrm>
            <a:off x="609480" y="1604520"/>
            <a:ext cx="5354280" cy="1896840"/>
          </a:xfrm>
          <a:prstGeom prst="rect">
            <a:avLst/>
          </a:prstGeom>
        </p:spPr>
        <p:txBody>
          <a:bodyPr lIns="0" tIns="0" rIns="0" bIns="0">
            <a:normAutofit/>
          </a:bodyPr>
          <a:lstStyle/>
          <a:p>
            <a:endParaRPr lang="en-HR" sz="2800" b="0" strike="noStrike" spc="-1">
              <a:solidFill>
                <a:srgbClr val="000000"/>
              </a:solidFill>
              <a:latin typeface="Calibri"/>
            </a:endParaRPr>
          </a:p>
        </p:txBody>
      </p:sp>
      <p:sp>
        <p:nvSpPr>
          <p:cNvPr id="30" name="PlaceHolder 3"/>
          <p:cNvSpPr>
            <a:spLocks noGrp="1"/>
          </p:cNvSpPr>
          <p:nvPr>
            <p:ph type="body"/>
          </p:nvPr>
        </p:nvSpPr>
        <p:spPr>
          <a:xfrm>
            <a:off x="6231960" y="1604520"/>
            <a:ext cx="5354280" cy="1896840"/>
          </a:xfrm>
          <a:prstGeom prst="rect">
            <a:avLst/>
          </a:prstGeom>
        </p:spPr>
        <p:txBody>
          <a:bodyPr lIns="0" tIns="0" rIns="0" bIns="0">
            <a:normAutofit/>
          </a:bodyPr>
          <a:lstStyle/>
          <a:p>
            <a:endParaRPr lang="en-HR" sz="2800" b="0" strike="noStrike" spc="-1">
              <a:solidFill>
                <a:srgbClr val="000000"/>
              </a:solidFill>
              <a:latin typeface="Calibri"/>
            </a:endParaRPr>
          </a:p>
        </p:txBody>
      </p:sp>
      <p:sp>
        <p:nvSpPr>
          <p:cNvPr id="31" name="PlaceHolder 4"/>
          <p:cNvSpPr>
            <a:spLocks noGrp="1"/>
          </p:cNvSpPr>
          <p:nvPr>
            <p:ph type="body"/>
          </p:nvPr>
        </p:nvSpPr>
        <p:spPr>
          <a:xfrm>
            <a:off x="609480" y="3682080"/>
            <a:ext cx="5354280" cy="1896840"/>
          </a:xfrm>
          <a:prstGeom prst="rect">
            <a:avLst/>
          </a:prstGeom>
        </p:spPr>
        <p:txBody>
          <a:bodyPr lIns="0" tIns="0" rIns="0" bIns="0">
            <a:normAutofit/>
          </a:bodyPr>
          <a:lstStyle/>
          <a:p>
            <a:endParaRPr lang="en-HR" sz="2800" b="0" strike="noStrike" spc="-1">
              <a:solidFill>
                <a:srgbClr val="000000"/>
              </a:solidFill>
              <a:latin typeface="Calibri"/>
            </a:endParaRPr>
          </a:p>
        </p:txBody>
      </p:sp>
      <p:sp>
        <p:nvSpPr>
          <p:cNvPr id="32" name="PlaceHolder 5"/>
          <p:cNvSpPr>
            <a:spLocks noGrp="1"/>
          </p:cNvSpPr>
          <p:nvPr>
            <p:ph type="body"/>
          </p:nvPr>
        </p:nvSpPr>
        <p:spPr>
          <a:xfrm>
            <a:off x="6231960" y="3682080"/>
            <a:ext cx="5354280" cy="1896840"/>
          </a:xfrm>
          <a:prstGeom prst="rect">
            <a:avLst/>
          </a:prstGeom>
        </p:spPr>
        <p:txBody>
          <a:bodyPr lIns="0" tIns="0" rIns="0" bIns="0">
            <a:normAutofit/>
          </a:bodyPr>
          <a:lstStyle/>
          <a:p>
            <a:endParaRPr lang="en-HR" sz="2800" b="0" strike="noStrike" spc="-1">
              <a:solidFill>
                <a:srgbClr val="000000"/>
              </a:solidFill>
              <a:latin typeface="Calibri"/>
            </a:endParaRPr>
          </a:p>
        </p:txBody>
      </p:sp>
    </p:spTree>
    <p:extLst>
      <p:ext uri="{BB962C8B-B14F-4D97-AF65-F5344CB8AC3E}">
        <p14:creationId xmlns:p14="http://schemas.microsoft.com/office/powerpoint/2010/main" val="346955984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3" name="PlaceHolder 1"/>
          <p:cNvSpPr>
            <a:spLocks noGrp="1"/>
          </p:cNvSpPr>
          <p:nvPr>
            <p:ph type="title"/>
          </p:nvPr>
        </p:nvSpPr>
        <p:spPr>
          <a:xfrm>
            <a:off x="3969000" y="1682640"/>
            <a:ext cx="6698520" cy="1540440"/>
          </a:xfrm>
          <a:prstGeom prst="rect">
            <a:avLst/>
          </a:prstGeom>
        </p:spPr>
        <p:txBody>
          <a:bodyPr lIns="0" tIns="0" rIns="0" bIns="0" anchor="ctr">
            <a:noAutofit/>
          </a:bodyPr>
          <a:lstStyle/>
          <a:p>
            <a:endParaRPr lang="en-HR" sz="1800" b="0" strike="noStrike" spc="-1">
              <a:solidFill>
                <a:srgbClr val="000000"/>
              </a:solidFill>
              <a:latin typeface="Calibri"/>
            </a:endParaRPr>
          </a:p>
        </p:txBody>
      </p:sp>
      <p:sp>
        <p:nvSpPr>
          <p:cNvPr id="34" name="PlaceHolder 2"/>
          <p:cNvSpPr>
            <a:spLocks noGrp="1"/>
          </p:cNvSpPr>
          <p:nvPr>
            <p:ph type="body"/>
          </p:nvPr>
        </p:nvSpPr>
        <p:spPr>
          <a:xfrm>
            <a:off x="609480" y="1604520"/>
            <a:ext cx="3533040" cy="1896840"/>
          </a:xfrm>
          <a:prstGeom prst="rect">
            <a:avLst/>
          </a:prstGeom>
        </p:spPr>
        <p:txBody>
          <a:bodyPr lIns="0" tIns="0" rIns="0" bIns="0">
            <a:normAutofit/>
          </a:bodyPr>
          <a:lstStyle/>
          <a:p>
            <a:endParaRPr lang="en-HR" sz="2800" b="0" strike="noStrike" spc="-1">
              <a:solidFill>
                <a:srgbClr val="000000"/>
              </a:solidFill>
              <a:latin typeface="Calibri"/>
            </a:endParaRPr>
          </a:p>
        </p:txBody>
      </p:sp>
      <p:sp>
        <p:nvSpPr>
          <p:cNvPr id="35" name="PlaceHolder 3"/>
          <p:cNvSpPr>
            <a:spLocks noGrp="1"/>
          </p:cNvSpPr>
          <p:nvPr>
            <p:ph type="body"/>
          </p:nvPr>
        </p:nvSpPr>
        <p:spPr>
          <a:xfrm>
            <a:off x="4319640" y="1604520"/>
            <a:ext cx="3533040" cy="1896840"/>
          </a:xfrm>
          <a:prstGeom prst="rect">
            <a:avLst/>
          </a:prstGeom>
        </p:spPr>
        <p:txBody>
          <a:bodyPr lIns="0" tIns="0" rIns="0" bIns="0">
            <a:normAutofit/>
          </a:bodyPr>
          <a:lstStyle/>
          <a:p>
            <a:endParaRPr lang="en-HR" sz="2800" b="0" strike="noStrike" spc="-1">
              <a:solidFill>
                <a:srgbClr val="000000"/>
              </a:solidFill>
              <a:latin typeface="Calibri"/>
            </a:endParaRPr>
          </a:p>
        </p:txBody>
      </p:sp>
      <p:sp>
        <p:nvSpPr>
          <p:cNvPr id="36" name="PlaceHolder 4"/>
          <p:cNvSpPr>
            <a:spLocks noGrp="1"/>
          </p:cNvSpPr>
          <p:nvPr>
            <p:ph type="body"/>
          </p:nvPr>
        </p:nvSpPr>
        <p:spPr>
          <a:xfrm>
            <a:off x="8029800" y="1604520"/>
            <a:ext cx="3533040" cy="1896840"/>
          </a:xfrm>
          <a:prstGeom prst="rect">
            <a:avLst/>
          </a:prstGeom>
        </p:spPr>
        <p:txBody>
          <a:bodyPr lIns="0" tIns="0" rIns="0" bIns="0">
            <a:normAutofit/>
          </a:bodyPr>
          <a:lstStyle/>
          <a:p>
            <a:endParaRPr lang="en-HR" sz="2800" b="0" strike="noStrike" spc="-1">
              <a:solidFill>
                <a:srgbClr val="000000"/>
              </a:solidFill>
              <a:latin typeface="Calibri"/>
            </a:endParaRPr>
          </a:p>
        </p:txBody>
      </p:sp>
      <p:sp>
        <p:nvSpPr>
          <p:cNvPr id="37" name="PlaceHolder 5"/>
          <p:cNvSpPr>
            <a:spLocks noGrp="1"/>
          </p:cNvSpPr>
          <p:nvPr>
            <p:ph type="body"/>
          </p:nvPr>
        </p:nvSpPr>
        <p:spPr>
          <a:xfrm>
            <a:off x="609480" y="3682080"/>
            <a:ext cx="3533040" cy="1896840"/>
          </a:xfrm>
          <a:prstGeom prst="rect">
            <a:avLst/>
          </a:prstGeom>
        </p:spPr>
        <p:txBody>
          <a:bodyPr lIns="0" tIns="0" rIns="0" bIns="0">
            <a:normAutofit/>
          </a:bodyPr>
          <a:lstStyle/>
          <a:p>
            <a:endParaRPr lang="en-HR" sz="2800" b="0" strike="noStrike" spc="-1">
              <a:solidFill>
                <a:srgbClr val="000000"/>
              </a:solidFill>
              <a:latin typeface="Calibri"/>
            </a:endParaRPr>
          </a:p>
        </p:txBody>
      </p:sp>
      <p:sp>
        <p:nvSpPr>
          <p:cNvPr id="38" name="PlaceHolder 6"/>
          <p:cNvSpPr>
            <a:spLocks noGrp="1"/>
          </p:cNvSpPr>
          <p:nvPr>
            <p:ph type="body"/>
          </p:nvPr>
        </p:nvSpPr>
        <p:spPr>
          <a:xfrm>
            <a:off x="4319640" y="3682080"/>
            <a:ext cx="3533040" cy="1896840"/>
          </a:xfrm>
          <a:prstGeom prst="rect">
            <a:avLst/>
          </a:prstGeom>
        </p:spPr>
        <p:txBody>
          <a:bodyPr lIns="0" tIns="0" rIns="0" bIns="0">
            <a:normAutofit/>
          </a:bodyPr>
          <a:lstStyle/>
          <a:p>
            <a:endParaRPr lang="en-HR" sz="2800" b="0" strike="noStrike" spc="-1">
              <a:solidFill>
                <a:srgbClr val="000000"/>
              </a:solidFill>
              <a:latin typeface="Calibri"/>
            </a:endParaRPr>
          </a:p>
        </p:txBody>
      </p:sp>
      <p:sp>
        <p:nvSpPr>
          <p:cNvPr id="39" name="PlaceHolder 7"/>
          <p:cNvSpPr>
            <a:spLocks noGrp="1"/>
          </p:cNvSpPr>
          <p:nvPr>
            <p:ph type="body"/>
          </p:nvPr>
        </p:nvSpPr>
        <p:spPr>
          <a:xfrm>
            <a:off x="8029800" y="3682080"/>
            <a:ext cx="3533040" cy="1896840"/>
          </a:xfrm>
          <a:prstGeom prst="rect">
            <a:avLst/>
          </a:prstGeom>
        </p:spPr>
        <p:txBody>
          <a:bodyPr lIns="0" tIns="0" rIns="0" bIns="0">
            <a:normAutofit/>
          </a:bodyPr>
          <a:lstStyle/>
          <a:p>
            <a:endParaRPr lang="en-HR" sz="2800" b="0" strike="noStrike" spc="-1">
              <a:solidFill>
                <a:srgbClr val="000000"/>
              </a:solidFill>
              <a:latin typeface="Calibri"/>
            </a:endParaRPr>
          </a:p>
        </p:txBody>
      </p:sp>
    </p:spTree>
    <p:extLst>
      <p:ext uri="{BB962C8B-B14F-4D97-AF65-F5344CB8AC3E}">
        <p14:creationId xmlns:p14="http://schemas.microsoft.com/office/powerpoint/2010/main" val="3237369948"/>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PhAnim="0" type="title" userDrawn="1">
  <p:cSld name="Διαφάνεια τίτλου">
    <p:spTree>
      <p:nvGrpSpPr>
        <p:cNvPr id="1" name=""/>
        <p:cNvGrpSpPr/>
        <p:nvPr/>
      </p:nvGrpSpPr>
      <p:grpSpPr bwMode="auto">
        <a:xfrm>
          <a:off x="0" y="0"/>
          <a:ext cx="0" cy="0"/>
          <a:chOff x="0" y="0"/>
          <a:chExt cx="0" cy="0"/>
        </a:xfrm>
      </p:grpSpPr>
      <p:sp>
        <p:nvSpPr>
          <p:cNvPr id="4" name="Title 1"/>
          <p:cNvSpPr>
            <a:spLocks noGrp="1"/>
          </p:cNvSpPr>
          <p:nvPr>
            <p:ph type="ctrTitle"/>
          </p:nvPr>
        </p:nvSpPr>
        <p:spPr bwMode="auto">
          <a:xfrm>
            <a:off x="3969098" y="1682607"/>
            <a:ext cx="6698901" cy="1540881"/>
          </a:xfrm>
        </p:spPr>
        <p:txBody>
          <a:bodyPr anchor="t">
            <a:noAutofit/>
          </a:bodyPr>
          <a:lstStyle>
            <a:lvl1pPr algn="l">
              <a:defRPr sz="4800" b="1" i="0">
                <a:solidFill>
                  <a:srgbClr val="004876"/>
                </a:solidFill>
                <a:latin typeface="Source Sans Pro SemiBold"/>
                <a:ea typeface="Source Sans Pro SemiBold"/>
              </a:defRPr>
            </a:lvl1pPr>
          </a:lstStyle>
          <a:p>
            <a:pPr>
              <a:defRPr/>
            </a:pPr>
            <a:r>
              <a:rPr lang="el-GR"/>
              <a:t>Κάντε κλικ για να επεξεργαστείτε τον τίτλο υποδείγματος</a:t>
            </a:r>
            <a:endParaRPr/>
          </a:p>
        </p:txBody>
      </p:sp>
      <p:sp>
        <p:nvSpPr>
          <p:cNvPr id="5" name="Subtitle 2"/>
          <p:cNvSpPr>
            <a:spLocks noGrp="1"/>
          </p:cNvSpPr>
          <p:nvPr>
            <p:ph type="subTitle" idx="1"/>
          </p:nvPr>
        </p:nvSpPr>
        <p:spPr bwMode="auto">
          <a:xfrm>
            <a:off x="3969098" y="3519631"/>
            <a:ext cx="6698901" cy="1655762"/>
          </a:xfrm>
        </p:spPr>
        <p:txBody>
          <a:bodyPr>
            <a:normAutofit/>
          </a:bodyPr>
          <a:lstStyle>
            <a:lvl1pPr marL="0" indent="0" algn="l">
              <a:buNone/>
              <a:defRPr sz="1600" b="0" i="0">
                <a:solidFill>
                  <a:srgbClr val="004876"/>
                </a:solidFill>
                <a:latin typeface="Source Sans Pro"/>
                <a:ea typeface="Source Sans Pro"/>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a:defRPr/>
            </a:pPr>
            <a:r>
              <a:rPr lang="el-GR"/>
              <a:t>Κάντε κλικ για να επεξεργαστείτε τον υπότιτλο του υποδείγματος</a:t>
            </a:r>
            <a:endParaRPr/>
          </a:p>
        </p:txBody>
      </p:sp>
      <p:pic>
        <p:nvPicPr>
          <p:cNvPr id="6" name="Picture 9"/>
          <p:cNvPicPr>
            <a:picLocks noChangeAspect="1"/>
          </p:cNvPicPr>
          <p:nvPr userDrawn="1"/>
        </p:nvPicPr>
        <p:blipFill>
          <a:blip r:embed="rId2"/>
          <a:stretch/>
        </p:blipFill>
        <p:spPr bwMode="auto">
          <a:xfrm>
            <a:off x="506501" y="1192701"/>
            <a:ext cx="1555859" cy="489906"/>
          </a:xfrm>
          <a:prstGeom prst="rect">
            <a:avLst/>
          </a:prstGeom>
        </p:spPr>
      </p:pic>
      <p:pic>
        <p:nvPicPr>
          <p:cNvPr id="7" name="Graphic 15"/>
          <p:cNvPicPr>
            <a:picLocks noChangeAspect="1"/>
          </p:cNvPicPr>
          <p:nvPr userDrawn="1"/>
        </p:nvPicPr>
        <p:blipFill>
          <a:blip r:embed="rId3"/>
          <a:stretch/>
        </p:blipFill>
        <p:spPr bwMode="auto">
          <a:xfrm>
            <a:off x="506501" y="427304"/>
            <a:ext cx="2034999" cy="604028"/>
          </a:xfrm>
          <a:prstGeom prst="rect">
            <a:avLst/>
          </a:prstGeom>
        </p:spPr>
      </p:pic>
      <p:pic>
        <p:nvPicPr>
          <p:cNvPr id="8" name="Graphic 4"/>
          <p:cNvPicPr>
            <a:picLocks noChangeAspect="1"/>
          </p:cNvPicPr>
          <p:nvPr userDrawn="1"/>
        </p:nvPicPr>
        <p:blipFill>
          <a:blip r:embed="rId4"/>
          <a:stretch/>
        </p:blipFill>
        <p:spPr bwMode="auto">
          <a:xfrm>
            <a:off x="0" y="5001112"/>
            <a:ext cx="3969098" cy="1856888"/>
          </a:xfrm>
          <a:prstGeom prst="rect">
            <a:avLst/>
          </a:prstGeom>
        </p:spPr>
      </p:pic>
    </p:spTree>
    <p:extLst>
      <p:ext uri="{BB962C8B-B14F-4D97-AF65-F5344CB8AC3E}">
        <p14:creationId xmlns:p14="http://schemas.microsoft.com/office/powerpoint/2010/main" val="10649939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PhAnim="0" type="twoObj" preserve="1" userDrawn="1">
  <p:cSld name="Title, 2 Content">
    <p:spTree>
      <p:nvGrpSpPr>
        <p:cNvPr id="1" name=""/>
        <p:cNvGrpSpPr/>
        <p:nvPr/>
      </p:nvGrpSpPr>
      <p:grpSpPr bwMode="auto">
        <a:xfrm>
          <a:off x="0" y="0"/>
          <a:ext cx="0" cy="0"/>
          <a:chOff x="0" y="0"/>
          <a:chExt cx="0" cy="0"/>
        </a:xfrm>
      </p:grpSpPr>
      <p:sp>
        <p:nvSpPr>
          <p:cNvPr id="4" name="PlaceHolder 1"/>
          <p:cNvSpPr>
            <a:spLocks noGrp="1"/>
          </p:cNvSpPr>
          <p:nvPr>
            <p:ph type="title"/>
          </p:nvPr>
        </p:nvSpPr>
        <p:spPr bwMode="auto">
          <a:xfrm>
            <a:off x="609480" y="273600"/>
            <a:ext cx="10972440" cy="1144800"/>
          </a:xfrm>
          <a:prstGeom prst="rect">
            <a:avLst/>
          </a:prstGeom>
        </p:spPr>
        <p:txBody>
          <a:bodyPr lIns="0" tIns="0" rIns="0" bIns="0" anchor="ctr">
            <a:noAutofit/>
          </a:bodyPr>
          <a:lstStyle/>
          <a:p>
            <a:pPr algn="ctr">
              <a:defRPr/>
            </a:pPr>
            <a:endParaRPr lang="en-US" sz="4400" b="0" strike="noStrike" spc="-1">
              <a:latin typeface="Calibri"/>
            </a:endParaRPr>
          </a:p>
        </p:txBody>
      </p:sp>
      <p:sp>
        <p:nvSpPr>
          <p:cNvPr id="5" name="PlaceHolder 2"/>
          <p:cNvSpPr>
            <a:spLocks noGrp="1"/>
          </p:cNvSpPr>
          <p:nvPr>
            <p:ph type="body"/>
          </p:nvPr>
        </p:nvSpPr>
        <p:spPr bwMode="auto">
          <a:xfrm>
            <a:off x="609480" y="1604520"/>
            <a:ext cx="5354280" cy="3977280"/>
          </a:xfrm>
          <a:prstGeom prst="rect">
            <a:avLst/>
          </a:prstGeom>
        </p:spPr>
        <p:txBody>
          <a:bodyPr lIns="0" tIns="0" rIns="0" bIns="0">
            <a:normAutofit/>
          </a:bodyPr>
          <a:lstStyle/>
          <a:p>
            <a:pPr>
              <a:defRPr/>
            </a:pPr>
            <a:endParaRPr lang="en-US" sz="3200" b="0" strike="noStrike" spc="-1">
              <a:latin typeface="Calibri"/>
            </a:endParaRPr>
          </a:p>
        </p:txBody>
      </p:sp>
      <p:sp>
        <p:nvSpPr>
          <p:cNvPr id="6" name="PlaceHolder 3"/>
          <p:cNvSpPr>
            <a:spLocks noGrp="1"/>
          </p:cNvSpPr>
          <p:nvPr>
            <p:ph type="body"/>
          </p:nvPr>
        </p:nvSpPr>
        <p:spPr bwMode="auto">
          <a:xfrm>
            <a:off x="6231960" y="1604520"/>
            <a:ext cx="5354280" cy="3977280"/>
          </a:xfrm>
          <a:prstGeom prst="rect">
            <a:avLst/>
          </a:prstGeom>
        </p:spPr>
        <p:txBody>
          <a:bodyPr lIns="0" tIns="0" rIns="0" bIns="0">
            <a:normAutofit/>
          </a:bodyPr>
          <a:lstStyle/>
          <a:p>
            <a:pPr>
              <a:defRPr/>
            </a:pPr>
            <a:endParaRPr lang="en-US" sz="3200" b="0" strike="noStrike" spc="-1">
              <a:latin typeface="Calibri"/>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PhAnim="0" type="titleOnly" preserve="1" userDrawn="1">
  <p:cSld name="Title Only">
    <p:spTree>
      <p:nvGrpSpPr>
        <p:cNvPr id="1" name=""/>
        <p:cNvGrpSpPr/>
        <p:nvPr/>
      </p:nvGrpSpPr>
      <p:grpSpPr bwMode="auto">
        <a:xfrm>
          <a:off x="0" y="0"/>
          <a:ext cx="0" cy="0"/>
          <a:chOff x="0" y="0"/>
          <a:chExt cx="0" cy="0"/>
        </a:xfrm>
      </p:grpSpPr>
      <p:sp>
        <p:nvSpPr>
          <p:cNvPr id="4" name="PlaceHolder 1"/>
          <p:cNvSpPr>
            <a:spLocks noGrp="1"/>
          </p:cNvSpPr>
          <p:nvPr>
            <p:ph type="title"/>
          </p:nvPr>
        </p:nvSpPr>
        <p:spPr bwMode="auto">
          <a:xfrm>
            <a:off x="609480" y="273600"/>
            <a:ext cx="10972440" cy="1144800"/>
          </a:xfrm>
          <a:prstGeom prst="rect">
            <a:avLst/>
          </a:prstGeom>
        </p:spPr>
        <p:txBody>
          <a:bodyPr lIns="0" tIns="0" rIns="0" bIns="0" anchor="ctr">
            <a:noAutofit/>
          </a:bodyPr>
          <a:lstStyle/>
          <a:p>
            <a:pPr algn="ctr">
              <a:defRPr/>
            </a:pPr>
            <a:endParaRPr lang="en-US" sz="4400" b="0" strike="noStrike" spc="-1">
              <a:latin typeface="Calibri"/>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PhAnim="0" type="objOnly" preserve="1" userDrawn="1">
  <p:cSld name="Centered Text">
    <p:spTree>
      <p:nvGrpSpPr>
        <p:cNvPr id="1" name=""/>
        <p:cNvGrpSpPr/>
        <p:nvPr/>
      </p:nvGrpSpPr>
      <p:grpSpPr bwMode="auto">
        <a:xfrm>
          <a:off x="0" y="0"/>
          <a:ext cx="0" cy="0"/>
          <a:chOff x="0" y="0"/>
          <a:chExt cx="0" cy="0"/>
        </a:xfrm>
      </p:grpSpPr>
      <p:sp>
        <p:nvSpPr>
          <p:cNvPr id="4" name="PlaceHolder 1"/>
          <p:cNvSpPr>
            <a:spLocks noGrp="1"/>
          </p:cNvSpPr>
          <p:nvPr>
            <p:ph type="subTitle"/>
          </p:nvPr>
        </p:nvSpPr>
        <p:spPr bwMode="auto">
          <a:xfrm>
            <a:off x="609480" y="273600"/>
            <a:ext cx="10972440" cy="5307840"/>
          </a:xfrm>
          <a:prstGeom prst="rect">
            <a:avLst/>
          </a:prstGeom>
        </p:spPr>
        <p:txBody>
          <a:bodyPr lIns="0" tIns="0" rIns="0" bIns="0" anchor="ctr">
            <a:noAutofit/>
          </a:bodyPr>
          <a:lstStyle/>
          <a:p>
            <a:pPr algn="ctr">
              <a:defRPr/>
            </a:pPr>
            <a:endParaRPr lang="en-US" sz="3200" b="0" strike="noStrike" spc="-1">
              <a:latin typeface="Calibri"/>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PhAnim="0" type="twoObjAndObj" preserve="1" userDrawn="1">
  <p:cSld name="Title, 2 Content and Content">
    <p:spTree>
      <p:nvGrpSpPr>
        <p:cNvPr id="1" name=""/>
        <p:cNvGrpSpPr/>
        <p:nvPr/>
      </p:nvGrpSpPr>
      <p:grpSpPr bwMode="auto">
        <a:xfrm>
          <a:off x="0" y="0"/>
          <a:ext cx="0" cy="0"/>
          <a:chOff x="0" y="0"/>
          <a:chExt cx="0" cy="0"/>
        </a:xfrm>
      </p:grpSpPr>
      <p:sp>
        <p:nvSpPr>
          <p:cNvPr id="4" name="PlaceHolder 1"/>
          <p:cNvSpPr>
            <a:spLocks noGrp="1"/>
          </p:cNvSpPr>
          <p:nvPr>
            <p:ph type="title"/>
          </p:nvPr>
        </p:nvSpPr>
        <p:spPr bwMode="auto">
          <a:xfrm>
            <a:off x="609480" y="273600"/>
            <a:ext cx="10972440" cy="1144800"/>
          </a:xfrm>
          <a:prstGeom prst="rect">
            <a:avLst/>
          </a:prstGeom>
        </p:spPr>
        <p:txBody>
          <a:bodyPr lIns="0" tIns="0" rIns="0" bIns="0" anchor="ctr">
            <a:noAutofit/>
          </a:bodyPr>
          <a:lstStyle/>
          <a:p>
            <a:pPr algn="ctr">
              <a:defRPr/>
            </a:pPr>
            <a:endParaRPr lang="en-US" sz="4400" b="0" strike="noStrike" spc="-1">
              <a:latin typeface="Calibri"/>
            </a:endParaRPr>
          </a:p>
        </p:txBody>
      </p:sp>
      <p:sp>
        <p:nvSpPr>
          <p:cNvPr id="5" name="PlaceHolder 2"/>
          <p:cNvSpPr>
            <a:spLocks noGrp="1"/>
          </p:cNvSpPr>
          <p:nvPr>
            <p:ph type="body"/>
          </p:nvPr>
        </p:nvSpPr>
        <p:spPr bwMode="auto">
          <a:xfrm>
            <a:off x="609480" y="1604520"/>
            <a:ext cx="5354280" cy="1896840"/>
          </a:xfrm>
          <a:prstGeom prst="rect">
            <a:avLst/>
          </a:prstGeom>
        </p:spPr>
        <p:txBody>
          <a:bodyPr lIns="0" tIns="0" rIns="0" bIns="0">
            <a:normAutofit/>
          </a:bodyPr>
          <a:lstStyle/>
          <a:p>
            <a:pPr>
              <a:defRPr/>
            </a:pPr>
            <a:endParaRPr lang="en-US" sz="3200" b="0" strike="noStrike" spc="-1">
              <a:latin typeface="Calibri"/>
            </a:endParaRPr>
          </a:p>
        </p:txBody>
      </p:sp>
      <p:sp>
        <p:nvSpPr>
          <p:cNvPr id="6" name="PlaceHolder 3"/>
          <p:cNvSpPr>
            <a:spLocks noGrp="1"/>
          </p:cNvSpPr>
          <p:nvPr>
            <p:ph type="body"/>
          </p:nvPr>
        </p:nvSpPr>
        <p:spPr bwMode="auto">
          <a:xfrm>
            <a:off x="6231960" y="1604520"/>
            <a:ext cx="5354280" cy="3977280"/>
          </a:xfrm>
          <a:prstGeom prst="rect">
            <a:avLst/>
          </a:prstGeom>
        </p:spPr>
        <p:txBody>
          <a:bodyPr lIns="0" tIns="0" rIns="0" bIns="0">
            <a:normAutofit/>
          </a:bodyPr>
          <a:lstStyle/>
          <a:p>
            <a:pPr>
              <a:defRPr/>
            </a:pPr>
            <a:endParaRPr lang="en-US" sz="3200" b="0" strike="noStrike" spc="-1">
              <a:latin typeface="Calibri"/>
            </a:endParaRPr>
          </a:p>
        </p:txBody>
      </p:sp>
      <p:sp>
        <p:nvSpPr>
          <p:cNvPr id="7" name="PlaceHolder 4"/>
          <p:cNvSpPr>
            <a:spLocks noGrp="1"/>
          </p:cNvSpPr>
          <p:nvPr>
            <p:ph type="body"/>
          </p:nvPr>
        </p:nvSpPr>
        <p:spPr bwMode="auto">
          <a:xfrm>
            <a:off x="609480" y="3682080"/>
            <a:ext cx="5354280" cy="1896840"/>
          </a:xfrm>
          <a:prstGeom prst="rect">
            <a:avLst/>
          </a:prstGeom>
        </p:spPr>
        <p:txBody>
          <a:bodyPr lIns="0" tIns="0" rIns="0" bIns="0">
            <a:normAutofit/>
          </a:bodyPr>
          <a:lstStyle/>
          <a:p>
            <a:pPr>
              <a:defRPr/>
            </a:pPr>
            <a:endParaRPr lang="en-US" sz="3200" b="0" strike="noStrike" spc="-1">
              <a:latin typeface="Calibri"/>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PhAnim="0" type="objAndTwoObj" preserve="1" userDrawn="1">
  <p:cSld name="Title Content and 2 Content">
    <p:spTree>
      <p:nvGrpSpPr>
        <p:cNvPr id="1" name=""/>
        <p:cNvGrpSpPr/>
        <p:nvPr/>
      </p:nvGrpSpPr>
      <p:grpSpPr bwMode="auto">
        <a:xfrm>
          <a:off x="0" y="0"/>
          <a:ext cx="0" cy="0"/>
          <a:chOff x="0" y="0"/>
          <a:chExt cx="0" cy="0"/>
        </a:xfrm>
      </p:grpSpPr>
      <p:sp>
        <p:nvSpPr>
          <p:cNvPr id="4" name="PlaceHolder 1"/>
          <p:cNvSpPr>
            <a:spLocks noGrp="1"/>
          </p:cNvSpPr>
          <p:nvPr>
            <p:ph type="title"/>
          </p:nvPr>
        </p:nvSpPr>
        <p:spPr bwMode="auto">
          <a:xfrm>
            <a:off x="609480" y="273600"/>
            <a:ext cx="10972440" cy="1144800"/>
          </a:xfrm>
          <a:prstGeom prst="rect">
            <a:avLst/>
          </a:prstGeom>
        </p:spPr>
        <p:txBody>
          <a:bodyPr lIns="0" tIns="0" rIns="0" bIns="0" anchor="ctr">
            <a:noAutofit/>
          </a:bodyPr>
          <a:lstStyle/>
          <a:p>
            <a:pPr algn="ctr">
              <a:defRPr/>
            </a:pPr>
            <a:endParaRPr lang="en-US" sz="4400" b="0" strike="noStrike" spc="-1">
              <a:latin typeface="Calibri"/>
            </a:endParaRPr>
          </a:p>
        </p:txBody>
      </p:sp>
      <p:sp>
        <p:nvSpPr>
          <p:cNvPr id="5" name="PlaceHolder 2"/>
          <p:cNvSpPr>
            <a:spLocks noGrp="1"/>
          </p:cNvSpPr>
          <p:nvPr>
            <p:ph type="body"/>
          </p:nvPr>
        </p:nvSpPr>
        <p:spPr bwMode="auto">
          <a:xfrm>
            <a:off x="609480" y="1604520"/>
            <a:ext cx="5354280" cy="3977280"/>
          </a:xfrm>
          <a:prstGeom prst="rect">
            <a:avLst/>
          </a:prstGeom>
        </p:spPr>
        <p:txBody>
          <a:bodyPr lIns="0" tIns="0" rIns="0" bIns="0">
            <a:normAutofit/>
          </a:bodyPr>
          <a:lstStyle/>
          <a:p>
            <a:pPr>
              <a:defRPr/>
            </a:pPr>
            <a:endParaRPr lang="en-US" sz="3200" b="0" strike="noStrike" spc="-1">
              <a:latin typeface="Calibri"/>
            </a:endParaRPr>
          </a:p>
        </p:txBody>
      </p:sp>
      <p:sp>
        <p:nvSpPr>
          <p:cNvPr id="6" name="PlaceHolder 3"/>
          <p:cNvSpPr>
            <a:spLocks noGrp="1"/>
          </p:cNvSpPr>
          <p:nvPr>
            <p:ph type="body"/>
          </p:nvPr>
        </p:nvSpPr>
        <p:spPr bwMode="auto">
          <a:xfrm>
            <a:off x="6231960" y="1604520"/>
            <a:ext cx="5354280" cy="1896840"/>
          </a:xfrm>
          <a:prstGeom prst="rect">
            <a:avLst/>
          </a:prstGeom>
        </p:spPr>
        <p:txBody>
          <a:bodyPr lIns="0" tIns="0" rIns="0" bIns="0">
            <a:normAutofit/>
          </a:bodyPr>
          <a:lstStyle/>
          <a:p>
            <a:pPr>
              <a:defRPr/>
            </a:pPr>
            <a:endParaRPr lang="en-US" sz="3200" b="0" strike="noStrike" spc="-1">
              <a:latin typeface="Calibri"/>
            </a:endParaRPr>
          </a:p>
        </p:txBody>
      </p:sp>
      <p:sp>
        <p:nvSpPr>
          <p:cNvPr id="7" name="PlaceHolder 4"/>
          <p:cNvSpPr>
            <a:spLocks noGrp="1"/>
          </p:cNvSpPr>
          <p:nvPr>
            <p:ph type="body"/>
          </p:nvPr>
        </p:nvSpPr>
        <p:spPr bwMode="auto">
          <a:xfrm>
            <a:off x="6231960" y="3682080"/>
            <a:ext cx="5354280" cy="1896840"/>
          </a:xfrm>
          <a:prstGeom prst="rect">
            <a:avLst/>
          </a:prstGeom>
        </p:spPr>
        <p:txBody>
          <a:bodyPr lIns="0" tIns="0" rIns="0" bIns="0">
            <a:normAutofit/>
          </a:bodyPr>
          <a:lstStyle/>
          <a:p>
            <a:pPr>
              <a:defRPr/>
            </a:pPr>
            <a:endParaRPr lang="en-US" sz="3200" b="0" strike="noStrike" spc="-1">
              <a:latin typeface="Calibri"/>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PhAnim="0" type="twoObjOverTx" preserve="1" userDrawn="1">
  <p:cSld name="Title, 2 Content over Content">
    <p:spTree>
      <p:nvGrpSpPr>
        <p:cNvPr id="1" name=""/>
        <p:cNvGrpSpPr/>
        <p:nvPr/>
      </p:nvGrpSpPr>
      <p:grpSpPr bwMode="auto">
        <a:xfrm>
          <a:off x="0" y="0"/>
          <a:ext cx="0" cy="0"/>
          <a:chOff x="0" y="0"/>
          <a:chExt cx="0" cy="0"/>
        </a:xfrm>
      </p:grpSpPr>
      <p:sp>
        <p:nvSpPr>
          <p:cNvPr id="4" name="PlaceHolder 1"/>
          <p:cNvSpPr>
            <a:spLocks noGrp="1"/>
          </p:cNvSpPr>
          <p:nvPr>
            <p:ph type="title"/>
          </p:nvPr>
        </p:nvSpPr>
        <p:spPr bwMode="auto">
          <a:xfrm>
            <a:off x="609480" y="273600"/>
            <a:ext cx="10972440" cy="1144800"/>
          </a:xfrm>
          <a:prstGeom prst="rect">
            <a:avLst/>
          </a:prstGeom>
        </p:spPr>
        <p:txBody>
          <a:bodyPr lIns="0" tIns="0" rIns="0" bIns="0" anchor="ctr">
            <a:noAutofit/>
          </a:bodyPr>
          <a:lstStyle/>
          <a:p>
            <a:pPr algn="ctr">
              <a:defRPr/>
            </a:pPr>
            <a:endParaRPr lang="en-US" sz="4400" b="0" strike="noStrike" spc="-1">
              <a:latin typeface="Calibri"/>
            </a:endParaRPr>
          </a:p>
        </p:txBody>
      </p:sp>
      <p:sp>
        <p:nvSpPr>
          <p:cNvPr id="5" name="PlaceHolder 2"/>
          <p:cNvSpPr>
            <a:spLocks noGrp="1"/>
          </p:cNvSpPr>
          <p:nvPr>
            <p:ph type="body"/>
          </p:nvPr>
        </p:nvSpPr>
        <p:spPr bwMode="auto">
          <a:xfrm>
            <a:off x="609480" y="1604520"/>
            <a:ext cx="5354280" cy="1896840"/>
          </a:xfrm>
          <a:prstGeom prst="rect">
            <a:avLst/>
          </a:prstGeom>
        </p:spPr>
        <p:txBody>
          <a:bodyPr lIns="0" tIns="0" rIns="0" bIns="0">
            <a:normAutofit/>
          </a:bodyPr>
          <a:lstStyle/>
          <a:p>
            <a:pPr>
              <a:defRPr/>
            </a:pPr>
            <a:endParaRPr lang="en-US" sz="3200" b="0" strike="noStrike" spc="-1">
              <a:latin typeface="Calibri"/>
            </a:endParaRPr>
          </a:p>
        </p:txBody>
      </p:sp>
      <p:sp>
        <p:nvSpPr>
          <p:cNvPr id="6" name="PlaceHolder 3"/>
          <p:cNvSpPr>
            <a:spLocks noGrp="1"/>
          </p:cNvSpPr>
          <p:nvPr>
            <p:ph type="body"/>
          </p:nvPr>
        </p:nvSpPr>
        <p:spPr bwMode="auto">
          <a:xfrm>
            <a:off x="6231960" y="1604520"/>
            <a:ext cx="5354280" cy="1896840"/>
          </a:xfrm>
          <a:prstGeom prst="rect">
            <a:avLst/>
          </a:prstGeom>
        </p:spPr>
        <p:txBody>
          <a:bodyPr lIns="0" tIns="0" rIns="0" bIns="0">
            <a:normAutofit/>
          </a:bodyPr>
          <a:lstStyle/>
          <a:p>
            <a:pPr>
              <a:defRPr/>
            </a:pPr>
            <a:endParaRPr lang="en-US" sz="3200" b="0" strike="noStrike" spc="-1">
              <a:latin typeface="Calibri"/>
            </a:endParaRPr>
          </a:p>
        </p:txBody>
      </p:sp>
      <p:sp>
        <p:nvSpPr>
          <p:cNvPr id="7" name="PlaceHolder 4"/>
          <p:cNvSpPr>
            <a:spLocks noGrp="1"/>
          </p:cNvSpPr>
          <p:nvPr>
            <p:ph type="body"/>
          </p:nvPr>
        </p:nvSpPr>
        <p:spPr bwMode="auto">
          <a:xfrm>
            <a:off x="609480" y="3682080"/>
            <a:ext cx="10972440" cy="1896840"/>
          </a:xfrm>
          <a:prstGeom prst="rect">
            <a:avLst/>
          </a:prstGeom>
        </p:spPr>
        <p:txBody>
          <a:bodyPr lIns="0" tIns="0" rIns="0" bIns="0">
            <a:normAutofit/>
          </a:bodyPr>
          <a:lstStyle/>
          <a:p>
            <a:pPr>
              <a:defRPr/>
            </a:pPr>
            <a:endParaRPr lang="en-US" sz="3200" b="0" strike="noStrike" spc="-1">
              <a:latin typeface="Calibri"/>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3" Type="http://schemas.openxmlformats.org/officeDocument/2006/relationships/slideLayout" Target="../slideLayouts/slideLayout16.xml"/><Relationship Id="rId7" Type="http://schemas.openxmlformats.org/officeDocument/2006/relationships/slideLayout" Target="../slideLayouts/slideLayout20.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5" Type="http://schemas.openxmlformats.org/officeDocument/2006/relationships/slideLayout" Target="../slideLayouts/slideLayout18.xml"/><Relationship Id="rId4" Type="http://schemas.openxmlformats.org/officeDocument/2006/relationships/slideLayout" Target="../slideLayouts/slideLayout17.xml"/><Relationship Id="rId9"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9.xml"/><Relationship Id="rId13" Type="http://schemas.openxmlformats.org/officeDocument/2006/relationships/slideLayout" Target="../slideLayouts/slideLayout34.xml"/><Relationship Id="rId3" Type="http://schemas.openxmlformats.org/officeDocument/2006/relationships/slideLayout" Target="../slideLayouts/slideLayout24.xml"/><Relationship Id="rId7" Type="http://schemas.openxmlformats.org/officeDocument/2006/relationships/slideLayout" Target="../slideLayouts/slideLayout28.xml"/><Relationship Id="rId12" Type="http://schemas.openxmlformats.org/officeDocument/2006/relationships/slideLayout" Target="../slideLayouts/slideLayout33.xml"/><Relationship Id="rId17" Type="http://schemas.openxmlformats.org/officeDocument/2006/relationships/image" Target="../media/image4.png"/><Relationship Id="rId2" Type="http://schemas.openxmlformats.org/officeDocument/2006/relationships/slideLayout" Target="../slideLayouts/slideLayout23.xml"/><Relationship Id="rId16" Type="http://schemas.openxmlformats.org/officeDocument/2006/relationships/image" Target="../media/image3.png"/><Relationship Id="rId1" Type="http://schemas.openxmlformats.org/officeDocument/2006/relationships/slideLayout" Target="../slideLayouts/slideLayout22.xml"/><Relationship Id="rId6" Type="http://schemas.openxmlformats.org/officeDocument/2006/relationships/slideLayout" Target="../slideLayouts/slideLayout27.xml"/><Relationship Id="rId11" Type="http://schemas.openxmlformats.org/officeDocument/2006/relationships/slideLayout" Target="../slideLayouts/slideLayout32.xml"/><Relationship Id="rId5" Type="http://schemas.openxmlformats.org/officeDocument/2006/relationships/slideLayout" Target="../slideLayouts/slideLayout26.xml"/><Relationship Id="rId15" Type="http://schemas.openxmlformats.org/officeDocument/2006/relationships/image" Target="../media/image2.png"/><Relationship Id="rId10" Type="http://schemas.openxmlformats.org/officeDocument/2006/relationships/slideLayout" Target="../slideLayouts/slideLayout31.xml"/><Relationship Id="rId4" Type="http://schemas.openxmlformats.org/officeDocument/2006/relationships/slideLayout" Target="../slideLayouts/slideLayout25.xml"/><Relationship Id="rId9" Type="http://schemas.openxmlformats.org/officeDocument/2006/relationships/slideLayout" Target="../slideLayouts/slideLayout30.xml"/><Relationship Id="rId14"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bwMode="auto">
        <a:xfrm>
          <a:off x="0" y="0"/>
          <a:ext cx="0" cy="0"/>
          <a:chOff x="0" y="0"/>
          <a:chExt cx="0" cy="0"/>
        </a:xfrm>
      </p:grpSpPr>
      <p:pic>
        <p:nvPicPr>
          <p:cNvPr id="4" name="Graphic 7"/>
          <p:cNvPicPr/>
          <p:nvPr/>
        </p:nvPicPr>
        <p:blipFill>
          <a:blip r:embed="rId15"/>
          <a:stretch/>
        </p:blipFill>
        <p:spPr bwMode="auto">
          <a:xfrm>
            <a:off x="0" y="459000"/>
            <a:ext cx="904680" cy="806760"/>
          </a:xfrm>
          <a:prstGeom prst="rect">
            <a:avLst/>
          </a:prstGeom>
          <a:ln>
            <a:noFill/>
          </a:ln>
        </p:spPr>
      </p:pic>
      <p:sp>
        <p:nvSpPr>
          <p:cNvPr id="5" name="PlaceHolder 1"/>
          <p:cNvSpPr>
            <a:spLocks noGrp="1"/>
          </p:cNvSpPr>
          <p:nvPr>
            <p:ph type="title"/>
          </p:nvPr>
        </p:nvSpPr>
        <p:spPr bwMode="auto">
          <a:xfrm>
            <a:off x="609480" y="273600"/>
            <a:ext cx="10972440" cy="1144800"/>
          </a:xfrm>
          <a:prstGeom prst="rect">
            <a:avLst/>
          </a:prstGeom>
        </p:spPr>
        <p:txBody>
          <a:bodyPr lIns="0" tIns="0" rIns="0" bIns="0" anchor="ctr">
            <a:noAutofit/>
          </a:bodyPr>
          <a:lstStyle/>
          <a:p>
            <a:pPr algn="ctr">
              <a:defRPr/>
            </a:pPr>
            <a:r>
              <a:rPr lang="en-US" sz="4400" b="0" strike="noStrike" spc="-1">
                <a:latin typeface="Calibri"/>
              </a:rPr>
              <a:t>Click to edit the title text format</a:t>
            </a:r>
            <a:endParaRPr/>
          </a:p>
        </p:txBody>
      </p:sp>
      <p:sp>
        <p:nvSpPr>
          <p:cNvPr id="6" name="PlaceHolder 2"/>
          <p:cNvSpPr>
            <a:spLocks noGrp="1"/>
          </p:cNvSpPr>
          <p:nvPr>
            <p:ph type="body"/>
          </p:nvPr>
        </p:nvSpPr>
        <p:spPr bwMode="auto">
          <a:xfrm>
            <a:off x="609480" y="1604520"/>
            <a:ext cx="10972440" cy="3977280"/>
          </a:xfrm>
          <a:prstGeom prst="rect">
            <a:avLst/>
          </a:prstGeom>
        </p:spPr>
        <p:txBody>
          <a:bodyPr lIns="0" tIns="0" rIns="0" bIns="0">
            <a:normAutofit/>
          </a:bodyPr>
          <a:lstStyle/>
          <a:p>
            <a:pPr marL="432000" indent="-324000">
              <a:spcBef>
                <a:spcPts val="1417"/>
              </a:spcBef>
              <a:buClr>
                <a:srgbClr val="000000"/>
              </a:buClr>
              <a:buSzPct val="45000"/>
              <a:buFont typeface="Wingdings"/>
              <a:buChar char=""/>
              <a:defRPr/>
            </a:pPr>
            <a:r>
              <a:rPr lang="en-US" sz="3200" b="0" strike="noStrike" spc="-1">
                <a:latin typeface="Calibri"/>
              </a:rPr>
              <a:t>Click to edit the outline text format</a:t>
            </a:r>
            <a:endParaRPr/>
          </a:p>
          <a:p>
            <a:pPr marL="864000" lvl="1" indent="-324000">
              <a:spcBef>
                <a:spcPts val="1134"/>
              </a:spcBef>
              <a:buClr>
                <a:srgbClr val="000000"/>
              </a:buClr>
              <a:buSzPct val="75000"/>
              <a:buFont typeface="Symbol"/>
              <a:buChar char=""/>
              <a:defRPr/>
            </a:pPr>
            <a:r>
              <a:rPr lang="en-US" sz="2800" b="0" strike="noStrike" spc="-1">
                <a:latin typeface="Calibri"/>
              </a:rPr>
              <a:t>Second Outline Level</a:t>
            </a:r>
            <a:endParaRPr/>
          </a:p>
          <a:p>
            <a:pPr marL="1296000" lvl="2" indent="-288000">
              <a:spcBef>
                <a:spcPts val="850"/>
              </a:spcBef>
              <a:buClr>
                <a:srgbClr val="000000"/>
              </a:buClr>
              <a:buSzPct val="45000"/>
              <a:buFont typeface="Wingdings"/>
              <a:buChar char=""/>
              <a:defRPr/>
            </a:pPr>
            <a:r>
              <a:rPr lang="en-US" sz="2400" b="0" strike="noStrike" spc="-1">
                <a:latin typeface="Calibri"/>
              </a:rPr>
              <a:t>Third Outline Level</a:t>
            </a:r>
            <a:endParaRPr/>
          </a:p>
          <a:p>
            <a:pPr marL="1728000" lvl="3" indent="-216000">
              <a:spcBef>
                <a:spcPts val="567"/>
              </a:spcBef>
              <a:buClr>
                <a:srgbClr val="000000"/>
              </a:buClr>
              <a:buSzPct val="75000"/>
              <a:buFont typeface="Symbol"/>
              <a:buChar char=""/>
              <a:defRPr/>
            </a:pPr>
            <a:r>
              <a:rPr lang="en-US" sz="2000" b="0" strike="noStrike" spc="-1">
                <a:latin typeface="Calibri"/>
              </a:rPr>
              <a:t>Fourth Outline Level</a:t>
            </a:r>
            <a:endParaRPr/>
          </a:p>
          <a:p>
            <a:pPr marL="2160000" lvl="4" indent="-216000">
              <a:spcBef>
                <a:spcPts val="283"/>
              </a:spcBef>
              <a:buClr>
                <a:srgbClr val="000000"/>
              </a:buClr>
              <a:buSzPct val="45000"/>
              <a:buFont typeface="Wingdings"/>
              <a:buChar char=""/>
              <a:defRPr/>
            </a:pPr>
            <a:r>
              <a:rPr lang="en-US" sz="2000" b="0" strike="noStrike" spc="-1">
                <a:latin typeface="Calibri"/>
              </a:rPr>
              <a:t>Fifth Outline Level</a:t>
            </a:r>
            <a:endParaRPr/>
          </a:p>
          <a:p>
            <a:pPr marL="2592000" lvl="5" indent="-216000">
              <a:spcBef>
                <a:spcPts val="283"/>
              </a:spcBef>
              <a:buClr>
                <a:srgbClr val="000000"/>
              </a:buClr>
              <a:buSzPct val="45000"/>
              <a:buFont typeface="Wingdings"/>
              <a:buChar char=""/>
              <a:defRPr/>
            </a:pPr>
            <a:r>
              <a:rPr lang="en-US" sz="2000" b="0" strike="noStrike" spc="-1">
                <a:latin typeface="Calibri"/>
              </a:rPr>
              <a:t>Sixth Outline Level</a:t>
            </a:r>
            <a:endParaRPr/>
          </a:p>
          <a:p>
            <a:pPr marL="3024000" lvl="6" indent="-216000">
              <a:spcBef>
                <a:spcPts val="283"/>
              </a:spcBef>
              <a:buClr>
                <a:srgbClr val="000000"/>
              </a:buClr>
              <a:buSzPct val="45000"/>
              <a:buFont typeface="Wingdings"/>
              <a:buChar char=""/>
              <a:defRPr/>
            </a:pPr>
            <a:r>
              <a:rPr lang="en-US" sz="2000" b="0" strike="noStrike" spc="-1">
                <a:latin typeface="Calibri"/>
              </a:rPr>
              <a:t>Seventh Outline Level</a:t>
            </a:r>
            <a:endParaRP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74" r:id="rId13"/>
  </p:sldLayoutIdLst>
  <p:txStyles>
    <p:titleStyle>
      <a:lvl1pPr algn="l" defTabSz="914400">
        <a:lnSpc>
          <a:spcPct val="90000"/>
        </a:lnSpc>
        <a:spcBef>
          <a:spcPts val="0"/>
        </a:spcBef>
        <a:buNone/>
        <a:defRPr sz="4400">
          <a:solidFill>
            <a:schemeClr val="tx1"/>
          </a:solidFill>
          <a:latin typeface="+mj-lt"/>
          <a:ea typeface="+mj-ea"/>
          <a:cs typeface="+mj-cs"/>
        </a:defRPr>
      </a:lvl1pPr>
    </p:titleStyle>
    <p:bodyStyle>
      <a:lvl1pPr marL="228600" indent="-228600" algn="l" defTabSz="914400">
        <a:lnSpc>
          <a:spcPct val="90000"/>
        </a:lnSpc>
        <a:spcBef>
          <a:spcPts val="1000"/>
        </a:spcBef>
        <a:buFont typeface="Arial"/>
        <a:buChar char="•"/>
        <a:defRPr sz="2800">
          <a:solidFill>
            <a:schemeClr val="tx1"/>
          </a:solidFill>
          <a:latin typeface="+mn-lt"/>
          <a:ea typeface="+mn-ea"/>
          <a:cs typeface="+mn-cs"/>
        </a:defRPr>
      </a:lvl1pPr>
      <a:lvl2pPr marL="685800" indent="-228600" algn="l" defTabSz="914400">
        <a:lnSpc>
          <a:spcPct val="90000"/>
        </a:lnSpc>
        <a:spcBef>
          <a:spcPts val="500"/>
        </a:spcBef>
        <a:buFont typeface="Arial"/>
        <a:buChar char="•"/>
        <a:defRPr sz="2400">
          <a:solidFill>
            <a:schemeClr val="tx1"/>
          </a:solidFill>
          <a:latin typeface="+mn-lt"/>
          <a:ea typeface="+mn-ea"/>
          <a:cs typeface="+mn-cs"/>
        </a:defRPr>
      </a:lvl2pPr>
      <a:lvl3pPr marL="1143000" indent="-228600" algn="l" defTabSz="914400">
        <a:lnSpc>
          <a:spcPct val="90000"/>
        </a:lnSpc>
        <a:spcBef>
          <a:spcPts val="500"/>
        </a:spcBef>
        <a:buFont typeface="Arial"/>
        <a:buChar char="•"/>
        <a:defRPr sz="2000">
          <a:solidFill>
            <a:schemeClr val="tx1"/>
          </a:solidFill>
          <a:latin typeface="+mn-lt"/>
          <a:ea typeface="+mn-ea"/>
          <a:cs typeface="+mn-cs"/>
        </a:defRPr>
      </a:lvl3pPr>
      <a:lvl4pPr marL="1600200" indent="-228600" algn="l" defTabSz="914400">
        <a:lnSpc>
          <a:spcPct val="90000"/>
        </a:lnSpc>
        <a:spcBef>
          <a:spcPts val="500"/>
        </a:spcBef>
        <a:buFont typeface="Arial"/>
        <a:buChar char="•"/>
        <a:defRPr sz="1800">
          <a:solidFill>
            <a:schemeClr val="tx1"/>
          </a:solidFill>
          <a:latin typeface="+mn-lt"/>
          <a:ea typeface="+mn-ea"/>
          <a:cs typeface="+mn-cs"/>
        </a:defRPr>
      </a:lvl4pPr>
      <a:lvl5pPr marL="2057400" indent="-228600" algn="l" defTabSz="914400">
        <a:lnSpc>
          <a:spcPct val="90000"/>
        </a:lnSpc>
        <a:spcBef>
          <a:spcPts val="500"/>
        </a:spcBef>
        <a:buFont typeface="Arial"/>
        <a:buChar char="•"/>
        <a:defRPr sz="1800">
          <a:solidFill>
            <a:schemeClr val="tx1"/>
          </a:solidFill>
          <a:latin typeface="+mn-lt"/>
          <a:ea typeface="+mn-ea"/>
          <a:cs typeface="+mn-cs"/>
        </a:defRPr>
      </a:lvl5pPr>
      <a:lvl6pPr marL="2514600" indent="-228600" algn="l" defTabSz="914400">
        <a:lnSpc>
          <a:spcPct val="90000"/>
        </a:lnSpc>
        <a:spcBef>
          <a:spcPts val="500"/>
        </a:spcBef>
        <a:buFont typeface="Arial"/>
        <a:buChar char="•"/>
        <a:defRPr sz="1800">
          <a:solidFill>
            <a:schemeClr val="tx1"/>
          </a:solidFill>
          <a:latin typeface="+mn-lt"/>
          <a:ea typeface="+mn-ea"/>
          <a:cs typeface="+mn-cs"/>
        </a:defRPr>
      </a:lvl6pPr>
      <a:lvl7pPr marL="2971800" indent="-228600" algn="l" defTabSz="914400">
        <a:lnSpc>
          <a:spcPct val="90000"/>
        </a:lnSpc>
        <a:spcBef>
          <a:spcPts val="500"/>
        </a:spcBef>
        <a:buFont typeface="Arial"/>
        <a:buChar char="•"/>
        <a:defRPr sz="1800">
          <a:solidFill>
            <a:schemeClr val="tx1"/>
          </a:solidFill>
          <a:latin typeface="+mn-lt"/>
          <a:ea typeface="+mn-ea"/>
          <a:cs typeface="+mn-cs"/>
        </a:defRPr>
      </a:lvl7pPr>
      <a:lvl8pPr marL="3429000" indent="-228600" algn="l" defTabSz="914400">
        <a:lnSpc>
          <a:spcPct val="90000"/>
        </a:lnSpc>
        <a:spcBef>
          <a:spcPts val="500"/>
        </a:spcBef>
        <a:buFont typeface="Arial"/>
        <a:buChar char="•"/>
        <a:defRPr sz="1800">
          <a:solidFill>
            <a:schemeClr val="tx1"/>
          </a:solidFill>
          <a:latin typeface="+mn-lt"/>
          <a:ea typeface="+mn-ea"/>
          <a:cs typeface="+mn-cs"/>
        </a:defRPr>
      </a:lvl8pPr>
      <a:lvl9pPr marL="3886200" indent="-228600" algn="l" defTabSz="914400">
        <a:lnSpc>
          <a:spcPct val="90000"/>
        </a:lnSpc>
        <a:spcBef>
          <a:spcPts val="500"/>
        </a:spcBef>
        <a:buFont typeface="Arial"/>
        <a:buChar char="•"/>
        <a:defRPr sz="1800">
          <a:solidFill>
            <a:schemeClr val="tx1"/>
          </a:solidFill>
          <a:latin typeface="+mn-lt"/>
          <a:ea typeface="+mn-ea"/>
          <a:cs typeface="+mn-cs"/>
        </a:defRPr>
      </a:lvl9pPr>
    </p:bodyStyle>
    <p:otherStyle>
      <a:defPPr>
        <a:defRPr lang="de-DE"/>
      </a:defPPr>
      <a:lvl1pPr marL="0" algn="l" defTabSz="914400">
        <a:defRPr sz="1800">
          <a:solidFill>
            <a:schemeClr val="tx1"/>
          </a:solidFill>
          <a:latin typeface="+mn-lt"/>
          <a:ea typeface="+mn-ea"/>
          <a:cs typeface="+mn-cs"/>
        </a:defRPr>
      </a:lvl1pPr>
      <a:lvl2pPr marL="457200" algn="l" defTabSz="914400">
        <a:defRPr sz="1800">
          <a:solidFill>
            <a:schemeClr val="tx1"/>
          </a:solidFill>
          <a:latin typeface="+mn-lt"/>
          <a:ea typeface="+mn-ea"/>
          <a:cs typeface="+mn-cs"/>
        </a:defRPr>
      </a:lvl2pPr>
      <a:lvl3pPr marL="914400" algn="l" defTabSz="914400">
        <a:defRPr sz="1800">
          <a:solidFill>
            <a:schemeClr val="tx1"/>
          </a:solidFill>
          <a:latin typeface="+mn-lt"/>
          <a:ea typeface="+mn-ea"/>
          <a:cs typeface="+mn-cs"/>
        </a:defRPr>
      </a:lvl3pPr>
      <a:lvl4pPr marL="1371600" algn="l" defTabSz="914400">
        <a:defRPr sz="1800">
          <a:solidFill>
            <a:schemeClr val="tx1"/>
          </a:solidFill>
          <a:latin typeface="+mn-lt"/>
          <a:ea typeface="+mn-ea"/>
          <a:cs typeface="+mn-cs"/>
        </a:defRPr>
      </a:lvl4pPr>
      <a:lvl5pPr marL="1828800" algn="l" defTabSz="914400">
        <a:defRPr sz="1800">
          <a:solidFill>
            <a:schemeClr val="tx1"/>
          </a:solidFill>
          <a:latin typeface="+mn-lt"/>
          <a:ea typeface="+mn-ea"/>
          <a:cs typeface="+mn-cs"/>
        </a:defRPr>
      </a:lvl5pPr>
      <a:lvl6pPr marL="2286000" algn="l" defTabSz="914400">
        <a:defRPr sz="1800">
          <a:solidFill>
            <a:schemeClr val="tx1"/>
          </a:solidFill>
          <a:latin typeface="+mn-lt"/>
          <a:ea typeface="+mn-ea"/>
          <a:cs typeface="+mn-cs"/>
        </a:defRPr>
      </a:lvl6pPr>
      <a:lvl7pPr marL="2743200" algn="l" defTabSz="914400">
        <a:defRPr sz="1800">
          <a:solidFill>
            <a:schemeClr val="tx1"/>
          </a:solidFill>
          <a:latin typeface="+mn-lt"/>
          <a:ea typeface="+mn-ea"/>
          <a:cs typeface="+mn-cs"/>
        </a:defRPr>
      </a:lvl7pPr>
      <a:lvl8pPr marL="3200400" algn="l" defTabSz="914400">
        <a:defRPr sz="1800">
          <a:solidFill>
            <a:schemeClr val="tx1"/>
          </a:solidFill>
          <a:latin typeface="+mn-lt"/>
          <a:ea typeface="+mn-ea"/>
          <a:cs typeface="+mn-cs"/>
        </a:defRPr>
      </a:lvl8pPr>
      <a:lvl9pPr marL="3657600" algn="l" defTabSz="914400">
        <a:defRPr sz="18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bwMode="auto">
        <a:xfrm>
          <a:off x="0" y="0"/>
          <a:ext cx="0" cy="0"/>
          <a:chOff x="0" y="0"/>
          <a:chExt cx="0" cy="0"/>
        </a:xfrm>
      </p:grpSpPr>
      <p:sp>
        <p:nvSpPr>
          <p:cNvPr id="4" name="Title Placeholder 1"/>
          <p:cNvSpPr>
            <a:spLocks noGrp="1"/>
          </p:cNvSpPr>
          <p:nvPr>
            <p:ph type="title"/>
          </p:nvPr>
        </p:nvSpPr>
        <p:spPr bwMode="auto">
          <a:xfrm>
            <a:off x="838200" y="365125"/>
            <a:ext cx="10515600" cy="1325563"/>
          </a:xfrm>
          <a:prstGeom prst="rect">
            <a:avLst/>
          </a:prstGeom>
        </p:spPr>
        <p:txBody>
          <a:bodyPr vert="horz" lIns="91440" tIns="45720" rIns="91440" bIns="45720" rtlCol="0" anchor="ctr">
            <a:normAutofit/>
          </a:bodyPr>
          <a:lstStyle/>
          <a:p>
            <a:pPr>
              <a:defRPr/>
            </a:pPr>
            <a:r>
              <a:rPr lang="el-GR"/>
              <a:t>Κάντε κλικ για να επεξεργαστείτε τον τίτλο υποδείγματος</a:t>
            </a:r>
            <a:endParaRPr/>
          </a:p>
        </p:txBody>
      </p:sp>
      <p:sp>
        <p:nvSpPr>
          <p:cNvPr id="5" name="Text Placeholder 2"/>
          <p:cNvSpPr>
            <a:spLocks noGrp="1"/>
          </p:cNvSpPr>
          <p:nvPr>
            <p:ph type="body" idx="1"/>
          </p:nvPr>
        </p:nvSpPr>
        <p:spPr bwMode="auto">
          <a:xfrm>
            <a:off x="838200" y="1825625"/>
            <a:ext cx="10515600" cy="4351338"/>
          </a:xfrm>
          <a:prstGeom prst="rect">
            <a:avLst/>
          </a:prstGeom>
        </p:spPr>
        <p:txBody>
          <a:bodyPr vert="horz" lIns="91440" tIns="45720" rIns="91440" bIns="45720" rtlCol="0">
            <a:normAutofit/>
          </a:bodyPr>
          <a:lstStyle/>
          <a:p>
            <a:pPr lvl="0">
              <a:defRPr/>
            </a:pPr>
            <a:r>
              <a:rPr lang="el-GR"/>
              <a:t>Στυλ κειμένου υποδείγματος</a:t>
            </a:r>
            <a:endParaRPr/>
          </a:p>
          <a:p>
            <a:pPr lvl="1">
              <a:defRPr/>
            </a:pPr>
            <a:r>
              <a:rPr lang="el-GR"/>
              <a:t>Δεύτερο επίπεδο</a:t>
            </a:r>
            <a:endParaRPr/>
          </a:p>
          <a:p>
            <a:pPr lvl="2">
              <a:defRPr/>
            </a:pPr>
            <a:r>
              <a:rPr lang="el-GR"/>
              <a:t>Τρίτο επίπεδο</a:t>
            </a:r>
            <a:endParaRPr/>
          </a:p>
          <a:p>
            <a:pPr lvl="3">
              <a:defRPr/>
            </a:pPr>
            <a:r>
              <a:rPr lang="el-GR"/>
              <a:t>Τέταρτο επίπεδο</a:t>
            </a:r>
            <a:endParaRPr/>
          </a:p>
          <a:p>
            <a:pPr lvl="4">
              <a:defRPr/>
            </a:pPr>
            <a:r>
              <a:rPr lang="el-GR"/>
              <a:t>Πέμπτο επίπεδο</a:t>
            </a:r>
            <a:endParaRPr/>
          </a:p>
        </p:txBody>
      </p:sp>
      <p:sp>
        <p:nvSpPr>
          <p:cNvPr id="6" name="Date Placeholder 3"/>
          <p:cNvSpPr>
            <a:spLocks noGrp="1"/>
          </p:cNvSpPr>
          <p:nvPr>
            <p:ph type="dt" sz="half" idx="2"/>
          </p:nvPr>
        </p:nvSpPr>
        <p:spPr bwMode="auto">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A51BE8AD-5238-AD4D-AC94-0A7B7DE16B9F}" type="datetime1">
              <a:rPr lang="hr-HR">
                <a:solidFill>
                  <a:prstClr val="black">
                    <a:tint val="75000"/>
                  </a:prstClr>
                </a:solidFill>
              </a:rPr>
              <a:t>15.5.2023.</a:t>
            </a:fld>
            <a:endParaRPr>
              <a:solidFill>
                <a:prstClr val="black">
                  <a:tint val="75000"/>
                </a:prstClr>
              </a:solidFill>
            </a:endParaRPr>
          </a:p>
        </p:txBody>
      </p:sp>
      <p:sp>
        <p:nvSpPr>
          <p:cNvPr id="7" name="Footer Placeholder 4"/>
          <p:cNvSpPr>
            <a:spLocks noGrp="1"/>
          </p:cNvSpPr>
          <p:nvPr>
            <p:ph type="ftr" sz="quarter" idx="3"/>
          </p:nvPr>
        </p:nvSpPr>
        <p:spPr bwMode="auto">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a:solidFill>
                <a:prstClr val="black">
                  <a:tint val="75000"/>
                </a:prstClr>
              </a:solidFill>
            </a:endParaRPr>
          </a:p>
        </p:txBody>
      </p:sp>
      <p:sp>
        <p:nvSpPr>
          <p:cNvPr id="8" name="Slide Number Placeholder 5"/>
          <p:cNvSpPr>
            <a:spLocks noGrp="1"/>
          </p:cNvSpPr>
          <p:nvPr>
            <p:ph type="sldNum" sz="quarter" idx="4"/>
          </p:nvPr>
        </p:nvSpPr>
        <p:spPr bwMode="auto">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EB2D32E2-EA79-0F4B-9B7A-9AABF718E50B}" type="slidenum">
              <a:rPr>
                <a:solidFill>
                  <a:prstClr val="black">
                    <a:tint val="75000"/>
                  </a:prstClr>
                </a:solidFill>
              </a:rPr>
              <a:t>‹Nr.›</a:t>
            </a:fld>
            <a:endParaRPr>
              <a:solidFill>
                <a:prstClr val="black">
                  <a:tint val="75000"/>
                </a:prstClr>
              </a:solidFill>
            </a:endParaRPr>
          </a:p>
        </p:txBody>
      </p:sp>
    </p:spTree>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Lst>
  <p:hf sldNum="0" hdr="0"/>
  <p:txStyles>
    <p:titleStyle>
      <a:lvl1pPr algn="l" defTabSz="914400">
        <a:lnSpc>
          <a:spcPct val="90000"/>
        </a:lnSpc>
        <a:spcBef>
          <a:spcPts val="0"/>
        </a:spcBef>
        <a:buNone/>
        <a:defRPr sz="4400">
          <a:solidFill>
            <a:schemeClr val="tx1"/>
          </a:solidFill>
          <a:latin typeface="+mj-lt"/>
          <a:ea typeface="+mj-ea"/>
          <a:cs typeface="+mj-cs"/>
        </a:defRPr>
      </a:lvl1pPr>
    </p:titleStyle>
    <p:bodyStyle>
      <a:lvl1pPr marL="228600" indent="-228600" algn="l" defTabSz="914400">
        <a:lnSpc>
          <a:spcPct val="90000"/>
        </a:lnSpc>
        <a:spcBef>
          <a:spcPts val="1000"/>
        </a:spcBef>
        <a:buFont typeface="Arial"/>
        <a:buChar char="•"/>
        <a:defRPr sz="2800">
          <a:solidFill>
            <a:schemeClr val="tx1"/>
          </a:solidFill>
          <a:latin typeface="+mn-lt"/>
          <a:ea typeface="+mn-ea"/>
          <a:cs typeface="+mn-cs"/>
        </a:defRPr>
      </a:lvl1pPr>
      <a:lvl2pPr marL="685800" indent="-228600" algn="l" defTabSz="914400">
        <a:lnSpc>
          <a:spcPct val="90000"/>
        </a:lnSpc>
        <a:spcBef>
          <a:spcPts val="500"/>
        </a:spcBef>
        <a:buFont typeface="Arial"/>
        <a:buChar char="•"/>
        <a:defRPr sz="2400">
          <a:solidFill>
            <a:schemeClr val="tx1"/>
          </a:solidFill>
          <a:latin typeface="+mn-lt"/>
          <a:ea typeface="+mn-ea"/>
          <a:cs typeface="+mn-cs"/>
        </a:defRPr>
      </a:lvl2pPr>
      <a:lvl3pPr marL="1143000" indent="-228600" algn="l" defTabSz="914400">
        <a:lnSpc>
          <a:spcPct val="90000"/>
        </a:lnSpc>
        <a:spcBef>
          <a:spcPts val="500"/>
        </a:spcBef>
        <a:buFont typeface="Arial"/>
        <a:buChar char="•"/>
        <a:defRPr sz="2000">
          <a:solidFill>
            <a:schemeClr val="tx1"/>
          </a:solidFill>
          <a:latin typeface="+mn-lt"/>
          <a:ea typeface="+mn-ea"/>
          <a:cs typeface="+mn-cs"/>
        </a:defRPr>
      </a:lvl3pPr>
      <a:lvl4pPr marL="1600200" indent="-228600" algn="l" defTabSz="914400">
        <a:lnSpc>
          <a:spcPct val="90000"/>
        </a:lnSpc>
        <a:spcBef>
          <a:spcPts val="500"/>
        </a:spcBef>
        <a:buFont typeface="Arial"/>
        <a:buChar char="•"/>
        <a:defRPr sz="1800">
          <a:solidFill>
            <a:schemeClr val="tx1"/>
          </a:solidFill>
          <a:latin typeface="+mn-lt"/>
          <a:ea typeface="+mn-ea"/>
          <a:cs typeface="+mn-cs"/>
        </a:defRPr>
      </a:lvl4pPr>
      <a:lvl5pPr marL="2057400" indent="-228600" algn="l" defTabSz="914400">
        <a:lnSpc>
          <a:spcPct val="90000"/>
        </a:lnSpc>
        <a:spcBef>
          <a:spcPts val="500"/>
        </a:spcBef>
        <a:buFont typeface="Arial"/>
        <a:buChar char="•"/>
        <a:defRPr sz="1800">
          <a:solidFill>
            <a:schemeClr val="tx1"/>
          </a:solidFill>
          <a:latin typeface="+mn-lt"/>
          <a:ea typeface="+mn-ea"/>
          <a:cs typeface="+mn-cs"/>
        </a:defRPr>
      </a:lvl5pPr>
      <a:lvl6pPr marL="2514600" indent="-228600" algn="l" defTabSz="914400">
        <a:lnSpc>
          <a:spcPct val="90000"/>
        </a:lnSpc>
        <a:spcBef>
          <a:spcPts val="500"/>
        </a:spcBef>
        <a:buFont typeface="Arial"/>
        <a:buChar char="•"/>
        <a:defRPr sz="1800">
          <a:solidFill>
            <a:schemeClr val="tx1"/>
          </a:solidFill>
          <a:latin typeface="+mn-lt"/>
          <a:ea typeface="+mn-ea"/>
          <a:cs typeface="+mn-cs"/>
        </a:defRPr>
      </a:lvl6pPr>
      <a:lvl7pPr marL="2971800" indent="-228600" algn="l" defTabSz="914400">
        <a:lnSpc>
          <a:spcPct val="90000"/>
        </a:lnSpc>
        <a:spcBef>
          <a:spcPts val="500"/>
        </a:spcBef>
        <a:buFont typeface="Arial"/>
        <a:buChar char="•"/>
        <a:defRPr sz="1800">
          <a:solidFill>
            <a:schemeClr val="tx1"/>
          </a:solidFill>
          <a:latin typeface="+mn-lt"/>
          <a:ea typeface="+mn-ea"/>
          <a:cs typeface="+mn-cs"/>
        </a:defRPr>
      </a:lvl7pPr>
      <a:lvl8pPr marL="3429000" indent="-228600" algn="l" defTabSz="914400">
        <a:lnSpc>
          <a:spcPct val="90000"/>
        </a:lnSpc>
        <a:spcBef>
          <a:spcPts val="500"/>
        </a:spcBef>
        <a:buFont typeface="Arial"/>
        <a:buChar char="•"/>
        <a:defRPr sz="1800">
          <a:solidFill>
            <a:schemeClr val="tx1"/>
          </a:solidFill>
          <a:latin typeface="+mn-lt"/>
          <a:ea typeface="+mn-ea"/>
          <a:cs typeface="+mn-cs"/>
        </a:defRPr>
      </a:lvl8pPr>
      <a:lvl9pPr marL="3886200" indent="-228600" algn="l" defTabSz="914400">
        <a:lnSpc>
          <a:spcPct val="90000"/>
        </a:lnSpc>
        <a:spcBef>
          <a:spcPts val="500"/>
        </a:spcBef>
        <a:buFont typeface="Arial"/>
        <a:buChar char="•"/>
        <a:defRPr sz="1800">
          <a:solidFill>
            <a:schemeClr val="tx1"/>
          </a:solidFill>
          <a:latin typeface="+mn-lt"/>
          <a:ea typeface="+mn-ea"/>
          <a:cs typeface="+mn-cs"/>
        </a:defRPr>
      </a:lvl9pPr>
    </p:bodyStyle>
    <p:otherStyle>
      <a:defPPr>
        <a:defRPr/>
      </a:defPPr>
      <a:lvl1pPr marL="0" algn="l" defTabSz="914400">
        <a:defRPr sz="1800">
          <a:solidFill>
            <a:schemeClr val="tx1"/>
          </a:solidFill>
          <a:latin typeface="+mn-lt"/>
          <a:ea typeface="+mn-ea"/>
          <a:cs typeface="+mn-cs"/>
        </a:defRPr>
      </a:lvl1pPr>
      <a:lvl2pPr marL="457200" algn="l" defTabSz="914400">
        <a:defRPr sz="1800">
          <a:solidFill>
            <a:schemeClr val="tx1"/>
          </a:solidFill>
          <a:latin typeface="+mn-lt"/>
          <a:ea typeface="+mn-ea"/>
          <a:cs typeface="+mn-cs"/>
        </a:defRPr>
      </a:lvl2pPr>
      <a:lvl3pPr marL="914400" algn="l" defTabSz="914400">
        <a:defRPr sz="1800">
          <a:solidFill>
            <a:schemeClr val="tx1"/>
          </a:solidFill>
          <a:latin typeface="+mn-lt"/>
          <a:ea typeface="+mn-ea"/>
          <a:cs typeface="+mn-cs"/>
        </a:defRPr>
      </a:lvl3pPr>
      <a:lvl4pPr marL="1371600" algn="l" defTabSz="914400">
        <a:defRPr sz="1800">
          <a:solidFill>
            <a:schemeClr val="tx1"/>
          </a:solidFill>
          <a:latin typeface="+mn-lt"/>
          <a:ea typeface="+mn-ea"/>
          <a:cs typeface="+mn-cs"/>
        </a:defRPr>
      </a:lvl4pPr>
      <a:lvl5pPr marL="1828800" algn="l" defTabSz="914400">
        <a:defRPr sz="1800">
          <a:solidFill>
            <a:schemeClr val="tx1"/>
          </a:solidFill>
          <a:latin typeface="+mn-lt"/>
          <a:ea typeface="+mn-ea"/>
          <a:cs typeface="+mn-cs"/>
        </a:defRPr>
      </a:lvl5pPr>
      <a:lvl6pPr marL="2286000" algn="l" defTabSz="914400">
        <a:defRPr sz="1800">
          <a:solidFill>
            <a:schemeClr val="tx1"/>
          </a:solidFill>
          <a:latin typeface="+mn-lt"/>
          <a:ea typeface="+mn-ea"/>
          <a:cs typeface="+mn-cs"/>
        </a:defRPr>
      </a:lvl6pPr>
      <a:lvl7pPr marL="2743200" algn="l" defTabSz="914400">
        <a:defRPr sz="1800">
          <a:solidFill>
            <a:schemeClr val="tx1"/>
          </a:solidFill>
          <a:latin typeface="+mn-lt"/>
          <a:ea typeface="+mn-ea"/>
          <a:cs typeface="+mn-cs"/>
        </a:defRPr>
      </a:lvl7pPr>
      <a:lvl8pPr marL="3200400" algn="l" defTabSz="914400">
        <a:defRPr sz="1800">
          <a:solidFill>
            <a:schemeClr val="tx1"/>
          </a:solidFill>
          <a:latin typeface="+mn-lt"/>
          <a:ea typeface="+mn-ea"/>
          <a:cs typeface="+mn-cs"/>
        </a:defRPr>
      </a:lvl8pPr>
      <a:lvl9pPr marL="3657600" algn="l" defTabSz="914400">
        <a:defRPr sz="18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PlaceHolder 1"/>
          <p:cNvSpPr>
            <a:spLocks noGrp="1"/>
          </p:cNvSpPr>
          <p:nvPr>
            <p:ph type="title"/>
          </p:nvPr>
        </p:nvSpPr>
        <p:spPr>
          <a:xfrm>
            <a:off x="3969000" y="1682640"/>
            <a:ext cx="6698520" cy="1540440"/>
          </a:xfrm>
          <a:prstGeom prst="rect">
            <a:avLst/>
          </a:prstGeom>
        </p:spPr>
        <p:txBody>
          <a:bodyPr>
            <a:noAutofit/>
          </a:bodyPr>
          <a:lstStyle/>
          <a:p>
            <a:pPr>
              <a:lnSpc>
                <a:spcPct val="90000"/>
              </a:lnSpc>
            </a:pPr>
            <a:r>
              <a:rPr lang="en-GB" sz="4800" b="1" strike="noStrike" spc="-1">
                <a:solidFill>
                  <a:srgbClr val="004876"/>
                </a:solidFill>
                <a:latin typeface="Source Sans Pro SemiBold"/>
                <a:ea typeface="Source Sans Pro SemiBold"/>
              </a:rPr>
              <a:t>Click to edit Master title style</a:t>
            </a:r>
            <a:endParaRPr lang="en-HR" sz="4800" b="0" strike="noStrike" spc="-1">
              <a:solidFill>
                <a:srgbClr val="000000"/>
              </a:solidFill>
              <a:latin typeface="Calibri"/>
            </a:endParaRPr>
          </a:p>
        </p:txBody>
      </p:sp>
      <p:pic>
        <p:nvPicPr>
          <p:cNvPr id="5" name="Picture 9"/>
          <p:cNvPicPr/>
          <p:nvPr/>
        </p:nvPicPr>
        <p:blipFill>
          <a:blip r:embed="rId15"/>
          <a:stretch/>
        </p:blipFill>
        <p:spPr>
          <a:xfrm>
            <a:off x="506520" y="1192680"/>
            <a:ext cx="1555560" cy="489600"/>
          </a:xfrm>
          <a:prstGeom prst="rect">
            <a:avLst/>
          </a:prstGeom>
          <a:ln>
            <a:noFill/>
          </a:ln>
        </p:spPr>
      </p:pic>
      <p:pic>
        <p:nvPicPr>
          <p:cNvPr id="2" name="Graphic 15"/>
          <p:cNvPicPr/>
          <p:nvPr/>
        </p:nvPicPr>
        <p:blipFill>
          <a:blip r:embed="rId16"/>
          <a:stretch/>
        </p:blipFill>
        <p:spPr>
          <a:xfrm>
            <a:off x="506520" y="427320"/>
            <a:ext cx="2034720" cy="603720"/>
          </a:xfrm>
          <a:prstGeom prst="rect">
            <a:avLst/>
          </a:prstGeom>
          <a:ln>
            <a:noFill/>
          </a:ln>
        </p:spPr>
      </p:pic>
      <p:pic>
        <p:nvPicPr>
          <p:cNvPr id="3" name="Graphic 4"/>
          <p:cNvPicPr/>
          <p:nvPr/>
        </p:nvPicPr>
        <p:blipFill>
          <a:blip r:embed="rId17"/>
          <a:stretch/>
        </p:blipFill>
        <p:spPr>
          <a:xfrm>
            <a:off x="0" y="5001120"/>
            <a:ext cx="3968640" cy="1856520"/>
          </a:xfrm>
          <a:prstGeom prst="rect">
            <a:avLst/>
          </a:prstGeom>
          <a:ln>
            <a:noFill/>
          </a:ln>
        </p:spPr>
      </p:pic>
    </p:spTree>
    <p:extLst>
      <p:ext uri="{BB962C8B-B14F-4D97-AF65-F5344CB8AC3E}">
        <p14:creationId xmlns:p14="http://schemas.microsoft.com/office/powerpoint/2010/main" val="127759754"/>
      </p:ext>
    </p:extLst>
  </p:cSld>
  <p:clrMap bg1="lt1" tx1="dk1" bg2="lt2" tx2="dk2" accent1="accent1" accent2="accent2" accent3="accent3" accent4="accent4" accent5="accent5" accent6="accent6" hlink="hlink" folHlink="folHlink"/>
  <p:sldLayoutIdLst>
    <p:sldLayoutId id="2147483718" r:id="rId1"/>
    <p:sldLayoutId id="2147483719" r:id="rId2"/>
    <p:sldLayoutId id="2147483720" r:id="rId3"/>
    <p:sldLayoutId id="2147483721" r:id="rId4"/>
    <p:sldLayoutId id="2147483722" r:id="rId5"/>
    <p:sldLayoutId id="2147483723" r:id="rId6"/>
    <p:sldLayoutId id="2147483724" r:id="rId7"/>
    <p:sldLayoutId id="2147483725" r:id="rId8"/>
    <p:sldLayoutId id="2147483726" r:id="rId9"/>
    <p:sldLayoutId id="2147483727" r:id="rId10"/>
    <p:sldLayoutId id="2147483728" r:id="rId11"/>
    <p:sldLayoutId id="2147483729" r:id="rId12"/>
    <p:sldLayoutId id="2147483731"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mailto:Noella.Edelmann@donau-uni.ac.at" TargetMode="External"/><Relationship Id="rId2" Type="http://schemas.openxmlformats.org/officeDocument/2006/relationships/notesSlide" Target="../notesSlides/notesSlide3.xml"/><Relationship Id="rId1" Type="http://schemas.openxmlformats.org/officeDocument/2006/relationships/slideLayout" Target="../slideLayouts/slideLayout13.xml"/><Relationship Id="rId4" Type="http://schemas.openxmlformats.org/officeDocument/2006/relationships/hyperlink" Target="http://www.ingov-project.eu/"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8" Type="http://schemas.openxmlformats.org/officeDocument/2006/relationships/image" Target="../media/image12.png"/><Relationship Id="rId13" Type="http://schemas.openxmlformats.org/officeDocument/2006/relationships/image" Target="../media/image17.png"/><Relationship Id="rId3" Type="http://schemas.openxmlformats.org/officeDocument/2006/relationships/image" Target="../media/image7.png"/><Relationship Id="rId7" Type="http://schemas.openxmlformats.org/officeDocument/2006/relationships/image" Target="../media/image11.png"/><Relationship Id="rId12" Type="http://schemas.openxmlformats.org/officeDocument/2006/relationships/image" Target="../media/image16.png"/><Relationship Id="rId2" Type="http://schemas.openxmlformats.org/officeDocument/2006/relationships/notesSlide" Target="../notesSlides/notesSlide2.xml"/><Relationship Id="rId16" Type="http://schemas.openxmlformats.org/officeDocument/2006/relationships/image" Target="../media/image20.png"/><Relationship Id="rId1" Type="http://schemas.openxmlformats.org/officeDocument/2006/relationships/slideLayout" Target="../slideLayouts/slideLayout15.xml"/><Relationship Id="rId6" Type="http://schemas.openxmlformats.org/officeDocument/2006/relationships/image" Target="../media/image10.png"/><Relationship Id="rId11" Type="http://schemas.openxmlformats.org/officeDocument/2006/relationships/image" Target="../media/image15.png"/><Relationship Id="rId5" Type="http://schemas.openxmlformats.org/officeDocument/2006/relationships/image" Target="../media/image9.png"/><Relationship Id="rId15" Type="http://schemas.openxmlformats.org/officeDocument/2006/relationships/image" Target="../media/image19.png"/><Relationship Id="rId10" Type="http://schemas.openxmlformats.org/officeDocument/2006/relationships/image" Target="../media/image14.png"/><Relationship Id="rId4" Type="http://schemas.openxmlformats.org/officeDocument/2006/relationships/image" Target="../media/image8.png"/><Relationship Id="rId9" Type="http://schemas.openxmlformats.org/officeDocument/2006/relationships/image" Target="../media/image13.png"/><Relationship Id="rId14" Type="http://schemas.openxmlformats.org/officeDocument/2006/relationships/image" Target="../media/image18.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4" name="Title 1"/>
          <p:cNvSpPr>
            <a:spLocks noGrp="1"/>
          </p:cNvSpPr>
          <p:nvPr>
            <p:ph type="ctrTitle"/>
          </p:nvPr>
        </p:nvSpPr>
        <p:spPr bwMode="auto">
          <a:xfrm>
            <a:off x="2567180" y="205211"/>
            <a:ext cx="9959752" cy="2215677"/>
          </a:xfrm>
        </p:spPr>
        <p:txBody>
          <a:bodyPr/>
          <a:lstStyle/>
          <a:p>
            <a:pPr algn="l"/>
            <a:br>
              <a:rPr lang="de-AT" sz="1800" b="0" i="0" u="none" strike="noStrike" baseline="0" dirty="0">
                <a:solidFill>
                  <a:srgbClr val="000000"/>
                </a:solidFill>
                <a:latin typeface="Times New Roman" panose="02020603050405020304" pitchFamily="18" charset="0"/>
              </a:rPr>
            </a:br>
            <a:r>
              <a:rPr lang="en-US" sz="1800" b="0" i="0" u="none" strike="noStrike" baseline="0" dirty="0">
                <a:solidFill>
                  <a:srgbClr val="000000"/>
                </a:solidFill>
                <a:latin typeface="Times New Roman" panose="02020603050405020304" pitchFamily="18" charset="0"/>
              </a:rPr>
              <a:t> </a:t>
            </a:r>
            <a:r>
              <a:rPr lang="en-US" sz="3600" spc="-1" dirty="0">
                <a:solidFill>
                  <a:srgbClr val="004778"/>
                </a:solidFill>
                <a:latin typeface="Calibri"/>
                <a:ea typeface="Source Sans Pro"/>
              </a:rPr>
              <a:t>Sustainability and Co-creation in Public Sector </a:t>
            </a:r>
            <a:r>
              <a:rPr lang="en-US" sz="3600" spc="-1" dirty="0" err="1">
                <a:solidFill>
                  <a:srgbClr val="004778"/>
                </a:solidFill>
                <a:latin typeface="Calibri"/>
                <a:ea typeface="Source Sans Pro"/>
              </a:rPr>
              <a:t>Organisations</a:t>
            </a:r>
            <a:r>
              <a:rPr lang="en-US" sz="3600" spc="-1" dirty="0">
                <a:solidFill>
                  <a:srgbClr val="004778"/>
                </a:solidFill>
                <a:latin typeface="Calibri"/>
                <a:ea typeface="Source Sans Pro"/>
              </a:rPr>
              <a:t>: Practices, Outcomes and Lessons Learned </a:t>
            </a:r>
            <a:endParaRPr lang="de-AT" sz="3600" spc="-1" dirty="0">
              <a:solidFill>
                <a:srgbClr val="004778"/>
              </a:solidFill>
              <a:latin typeface="Calibri"/>
              <a:ea typeface="Source Sans Pro"/>
            </a:endParaRPr>
          </a:p>
        </p:txBody>
      </p:sp>
      <p:sp>
        <p:nvSpPr>
          <p:cNvPr id="5" name="Subtitle 2"/>
          <p:cNvSpPr>
            <a:spLocks noGrp="1"/>
          </p:cNvSpPr>
          <p:nvPr>
            <p:ph type="subTitle" idx="1"/>
          </p:nvPr>
        </p:nvSpPr>
        <p:spPr bwMode="auto">
          <a:xfrm>
            <a:off x="2567180" y="2924944"/>
            <a:ext cx="9027577" cy="2704636"/>
          </a:xfrm>
        </p:spPr>
        <p:txBody>
          <a:bodyPr>
            <a:normAutofit fontScale="85000" lnSpcReduction="20000"/>
          </a:bodyPr>
          <a:lstStyle/>
          <a:p>
            <a:pPr marL="342900" marR="0" indent="-342900">
              <a:spcBef>
                <a:spcPts val="900"/>
              </a:spcBef>
              <a:spcAft>
                <a:spcPts val="300"/>
              </a:spcAft>
              <a:buFont typeface="Wingdings"/>
              <a:buChar char="§"/>
              <a:defRPr/>
            </a:pPr>
            <a:r>
              <a:rPr lang="en-US" sz="3100" b="1" i="1" spc="-1" dirty="0">
                <a:solidFill>
                  <a:srgbClr val="004778"/>
                </a:solidFill>
                <a:latin typeface="Calibri"/>
                <a:ea typeface="Source Sans Pro"/>
              </a:rPr>
              <a:t>Noella </a:t>
            </a:r>
            <a:r>
              <a:rPr lang="en-US" sz="3100" b="1" i="1" spc="-1" dirty="0" err="1">
                <a:solidFill>
                  <a:srgbClr val="004778"/>
                </a:solidFill>
                <a:latin typeface="Calibri"/>
                <a:ea typeface="Source Sans Pro"/>
              </a:rPr>
              <a:t>Edel</a:t>
            </a:r>
            <a:r>
              <a:rPr lang="en-GB" sz="3100" b="1" i="1" spc="-1" dirty="0" err="1">
                <a:solidFill>
                  <a:srgbClr val="004778"/>
                </a:solidFill>
                <a:latin typeface="Calibri"/>
                <a:ea typeface="Source Sans Pro"/>
              </a:rPr>
              <a:t>mann</a:t>
            </a:r>
            <a:r>
              <a:rPr lang="en-GB" sz="3100" b="1" i="1" spc="-1" dirty="0">
                <a:solidFill>
                  <a:srgbClr val="004778"/>
                </a:solidFill>
                <a:latin typeface="Calibri"/>
                <a:ea typeface="Source Sans Pro"/>
              </a:rPr>
              <a:t> (University for Continuing Education Krems, Austria)</a:t>
            </a:r>
          </a:p>
          <a:p>
            <a:pPr marL="342900" indent="-342900">
              <a:spcBef>
                <a:spcPts val="900"/>
              </a:spcBef>
              <a:spcAft>
                <a:spcPts val="300"/>
              </a:spcAft>
              <a:buFont typeface="Wingdings"/>
              <a:buChar char="§"/>
              <a:defRPr/>
            </a:pPr>
            <a:r>
              <a:rPr lang="en-US" sz="3100" b="1" i="1" spc="-1" dirty="0">
                <a:solidFill>
                  <a:srgbClr val="004778"/>
                </a:solidFill>
                <a:latin typeface="Calibri"/>
                <a:ea typeface="Source Sans Pro"/>
              </a:rPr>
              <a:t>Trui Steen (KU Leuven Public Governance Institute, Belgium)</a:t>
            </a:r>
            <a:endParaRPr lang="de-AT" sz="3100" b="1" i="1" spc="-1" dirty="0">
              <a:solidFill>
                <a:srgbClr val="004778"/>
              </a:solidFill>
              <a:latin typeface="Calibri"/>
              <a:ea typeface="Source Sans Pro"/>
            </a:endParaRPr>
          </a:p>
          <a:p>
            <a:pPr marL="342900" indent="-342900">
              <a:spcBef>
                <a:spcPts val="900"/>
              </a:spcBef>
              <a:spcAft>
                <a:spcPts val="300"/>
              </a:spcAft>
              <a:buFont typeface="Wingdings"/>
              <a:buChar char="§"/>
              <a:defRPr/>
            </a:pPr>
            <a:r>
              <a:rPr lang="de-DE" sz="3100" b="1" i="1" spc="-1" dirty="0">
                <a:solidFill>
                  <a:srgbClr val="004778"/>
                </a:solidFill>
                <a:latin typeface="Calibri"/>
                <a:ea typeface="Source Sans Pro"/>
              </a:rPr>
              <a:t>Charlotte van Dijk </a:t>
            </a:r>
            <a:r>
              <a:rPr lang="en-US" sz="3100" b="1" i="1" spc="-1" dirty="0">
                <a:solidFill>
                  <a:srgbClr val="004778"/>
                </a:solidFill>
                <a:latin typeface="Calibri"/>
                <a:ea typeface="Source Sans Pro"/>
              </a:rPr>
              <a:t>(KU Leuven Public Governance Institute, Belgium)</a:t>
            </a:r>
          </a:p>
          <a:p>
            <a:pPr marL="342900" indent="-342900">
              <a:spcBef>
                <a:spcPts val="900"/>
              </a:spcBef>
              <a:spcAft>
                <a:spcPts val="300"/>
              </a:spcAft>
              <a:buFont typeface="Wingdings"/>
              <a:buChar char="§"/>
              <a:defRPr/>
            </a:pPr>
            <a:endParaRPr lang="en-US" sz="3100" b="1" i="1" spc="-1" dirty="0">
              <a:solidFill>
                <a:srgbClr val="004778"/>
              </a:solidFill>
              <a:latin typeface="Calibri"/>
            </a:endParaRPr>
          </a:p>
          <a:p>
            <a:pPr>
              <a:spcBef>
                <a:spcPts val="900"/>
              </a:spcBef>
              <a:spcAft>
                <a:spcPts val="300"/>
              </a:spcAft>
              <a:defRPr/>
            </a:pPr>
            <a:r>
              <a:rPr lang="en-US" sz="3100" b="1" i="1" spc="-1" dirty="0">
                <a:solidFill>
                  <a:srgbClr val="004778"/>
                </a:solidFill>
                <a:latin typeface="Calibri"/>
              </a:rPr>
              <a:t>IIAS </a:t>
            </a:r>
            <a:r>
              <a:rPr lang="en-GB" sz="3100" b="1" i="1" spc="-1" dirty="0">
                <a:solidFill>
                  <a:srgbClr val="004778"/>
                </a:solidFill>
                <a:latin typeface="Calibri"/>
              </a:rPr>
              <a:t>Coproduction of Public Services </a:t>
            </a:r>
            <a:r>
              <a:rPr lang="en-US" sz="3100" b="1" i="1" spc="-1" dirty="0">
                <a:solidFill>
                  <a:srgbClr val="004778"/>
                </a:solidFill>
                <a:latin typeface="Calibri"/>
              </a:rPr>
              <a:t>11-12.05.2023 Nijmegen</a:t>
            </a:r>
            <a:endParaRPr lang="de-AT" sz="3100" b="1" i="1" spc="-1" dirty="0">
              <a:solidFill>
                <a:srgbClr val="004778"/>
              </a:solidFill>
              <a:latin typeface="Calibri"/>
            </a:endParaRPr>
          </a:p>
          <a:p>
            <a:pPr>
              <a:spcBef>
                <a:spcPts val="900"/>
              </a:spcBef>
              <a:spcAft>
                <a:spcPts val="300"/>
              </a:spcAft>
              <a:defRPr/>
            </a:pPr>
            <a:endParaRPr lang="de-AT" sz="2400" b="1" i="1" spc="-1" dirty="0">
              <a:solidFill>
                <a:srgbClr val="004778"/>
              </a:solidFill>
              <a:latin typeface="Calibri"/>
              <a:ea typeface="Source Sans Pro"/>
            </a:endParaRPr>
          </a:p>
          <a:p>
            <a:pPr>
              <a:defRPr/>
            </a:pPr>
            <a:endParaRPr lang="en-US" sz="2400" b="1" dirty="0"/>
          </a:p>
          <a:p>
            <a:pPr>
              <a:defRPr/>
            </a:pPr>
            <a:endParaRPr dirty="0"/>
          </a:p>
        </p:txBody>
      </p:sp>
    </p:spTree>
    <p:extLst>
      <p:ext uri="{BB962C8B-B14F-4D97-AF65-F5344CB8AC3E}">
        <p14:creationId xmlns:p14="http://schemas.microsoft.com/office/powerpoint/2010/main" val="33507696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E38AB6E-D68F-78C2-FE17-EDFF2CEE8B3D}"/>
              </a:ext>
            </a:extLst>
          </p:cNvPr>
          <p:cNvSpPr>
            <a:spLocks noGrp="1"/>
          </p:cNvSpPr>
          <p:nvPr>
            <p:ph type="title"/>
          </p:nvPr>
        </p:nvSpPr>
        <p:spPr>
          <a:xfrm>
            <a:off x="911424" y="273600"/>
            <a:ext cx="10670496" cy="1144800"/>
          </a:xfrm>
        </p:spPr>
        <p:txBody>
          <a:bodyPr/>
          <a:lstStyle/>
          <a:p>
            <a:endParaRPr lang="en-GB" dirty="0"/>
          </a:p>
        </p:txBody>
      </p:sp>
      <p:sp>
        <p:nvSpPr>
          <p:cNvPr id="3" name="Untertitel 2">
            <a:extLst>
              <a:ext uri="{FF2B5EF4-FFF2-40B4-BE49-F238E27FC236}">
                <a16:creationId xmlns:a16="http://schemas.microsoft.com/office/drawing/2014/main" id="{D786A1B8-069D-FF5B-DA8A-BE423FDC349B}"/>
              </a:ext>
            </a:extLst>
          </p:cNvPr>
          <p:cNvSpPr>
            <a:spLocks noGrp="1"/>
          </p:cNvSpPr>
          <p:nvPr>
            <p:ph type="subTitle"/>
          </p:nvPr>
        </p:nvSpPr>
        <p:spPr/>
        <p:txBody>
          <a:bodyPr/>
          <a:lstStyle/>
          <a:p>
            <a:pPr marL="0" indent="0">
              <a:buNone/>
            </a:pPr>
            <a:endParaRPr lang="en-GB" dirty="0">
              <a:solidFill>
                <a:schemeClr val="tx2"/>
              </a:solidFill>
            </a:endParaRPr>
          </a:p>
        </p:txBody>
      </p:sp>
      <p:graphicFrame>
        <p:nvGraphicFramePr>
          <p:cNvPr id="4" name="Diagramm 3">
            <a:extLst>
              <a:ext uri="{FF2B5EF4-FFF2-40B4-BE49-F238E27FC236}">
                <a16:creationId xmlns:a16="http://schemas.microsoft.com/office/drawing/2014/main" id="{E25BB163-7B8B-0241-F787-91B81CE9A5DF}"/>
              </a:ext>
            </a:extLst>
          </p:cNvPr>
          <p:cNvGraphicFramePr/>
          <p:nvPr>
            <p:extLst>
              <p:ext uri="{D42A27DB-BD31-4B8C-83A1-F6EECF244321}">
                <p14:modId xmlns:p14="http://schemas.microsoft.com/office/powerpoint/2010/main" val="1851353347"/>
              </p:ext>
            </p:extLst>
          </p:nvPr>
        </p:nvGraphicFramePr>
        <p:xfrm>
          <a:off x="0" y="0"/>
          <a:ext cx="12192000" cy="78214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634874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A0315C6-0FA9-F50C-FF56-4C0ABA7FB11F}"/>
              </a:ext>
            </a:extLst>
          </p:cNvPr>
          <p:cNvSpPr>
            <a:spLocks noGrp="1"/>
          </p:cNvSpPr>
          <p:nvPr>
            <p:ph type="title"/>
          </p:nvPr>
        </p:nvSpPr>
        <p:spPr>
          <a:xfrm>
            <a:off x="911424" y="116632"/>
            <a:ext cx="10972440" cy="941728"/>
          </a:xfrm>
        </p:spPr>
        <p:txBody>
          <a:bodyPr/>
          <a:lstStyle/>
          <a:p>
            <a:pPr lvl="0"/>
            <a:r>
              <a:rPr lang="en-US" sz="2900" b="1" dirty="0">
                <a:solidFill>
                  <a:srgbClr val="004876"/>
                </a:solidFill>
                <a:latin typeface="Source Sans Pro SemiBold" panose="020B0603030403020204" pitchFamily="34" charset="0"/>
                <a:ea typeface="Source Sans Pro SemiBold" panose="020B0603030403020204" pitchFamily="34" charset="0"/>
              </a:rPr>
              <a:t>Results: 9 best practices</a:t>
            </a:r>
            <a:endParaRPr lang="en-GB" sz="2900" b="1" dirty="0">
              <a:solidFill>
                <a:srgbClr val="004876"/>
              </a:solidFill>
              <a:latin typeface="Source Sans Pro SemiBold" panose="020B0603030403020204" pitchFamily="34" charset="0"/>
              <a:ea typeface="Source Sans Pro SemiBold" panose="020B0603030403020204" pitchFamily="34" charset="0"/>
            </a:endParaRPr>
          </a:p>
        </p:txBody>
      </p:sp>
      <p:sp>
        <p:nvSpPr>
          <p:cNvPr id="3" name="Untertitel 2">
            <a:extLst>
              <a:ext uri="{FF2B5EF4-FFF2-40B4-BE49-F238E27FC236}">
                <a16:creationId xmlns:a16="http://schemas.microsoft.com/office/drawing/2014/main" id="{7446F37B-2DE9-D97D-06DE-7DDDAA0DCE7C}"/>
              </a:ext>
            </a:extLst>
          </p:cNvPr>
          <p:cNvSpPr>
            <a:spLocks noGrp="1"/>
          </p:cNvSpPr>
          <p:nvPr>
            <p:ph type="subTitle"/>
          </p:nvPr>
        </p:nvSpPr>
        <p:spPr>
          <a:xfrm>
            <a:off x="911424" y="3356992"/>
            <a:ext cx="10972440" cy="2080904"/>
          </a:xfrm>
        </p:spPr>
        <p:txBody>
          <a:bodyPr/>
          <a:lstStyle/>
          <a:p>
            <a:pPr marL="0" indent="0">
              <a:lnSpc>
                <a:spcPct val="150000"/>
              </a:lnSpc>
              <a:buAutoNum type="arabicPeriod"/>
              <a:defRPr/>
            </a:pPr>
            <a:r>
              <a:rPr lang="en-US" sz="2400" i="1" dirty="0">
                <a:solidFill>
                  <a:srgbClr val="002060"/>
                </a:solidFill>
                <a:latin typeface="Arial"/>
                <a:ea typeface="+mj-ea"/>
                <a:cs typeface="+mj-cs"/>
              </a:rPr>
              <a:t>Definition of the target audience to be reached</a:t>
            </a:r>
          </a:p>
          <a:p>
            <a:pPr marL="0" indent="0">
              <a:lnSpc>
                <a:spcPct val="150000"/>
              </a:lnSpc>
              <a:buAutoNum type="arabicPeriod"/>
              <a:defRPr/>
            </a:pPr>
            <a:r>
              <a:rPr lang="en-GB" sz="2400" i="1" dirty="0">
                <a:solidFill>
                  <a:srgbClr val="002060"/>
                </a:solidFill>
                <a:latin typeface="Arial"/>
                <a:ea typeface="+mj-ea"/>
                <a:cs typeface="+mj-cs"/>
              </a:rPr>
              <a:t>Managing knowledge and communication </a:t>
            </a:r>
            <a:endParaRPr lang="en-US" sz="2400" i="1" dirty="0">
              <a:solidFill>
                <a:srgbClr val="002060"/>
              </a:solidFill>
              <a:latin typeface="Arial"/>
              <a:ea typeface="+mj-ea"/>
              <a:cs typeface="+mj-cs"/>
            </a:endParaRPr>
          </a:p>
          <a:p>
            <a:pPr marL="0" indent="0">
              <a:lnSpc>
                <a:spcPct val="150000"/>
              </a:lnSpc>
              <a:buAutoNum type="arabicPeriod"/>
              <a:defRPr/>
            </a:pPr>
            <a:r>
              <a:rPr lang="en-GB" sz="2400" i="1" dirty="0">
                <a:solidFill>
                  <a:srgbClr val="002060"/>
                </a:solidFill>
                <a:latin typeface="Arial"/>
                <a:ea typeface="+mj-ea"/>
                <a:cs typeface="+mj-cs"/>
              </a:rPr>
              <a:t>Establishing a context for participation</a:t>
            </a:r>
          </a:p>
          <a:p>
            <a:pPr marL="0" indent="0">
              <a:lnSpc>
                <a:spcPct val="150000"/>
              </a:lnSpc>
              <a:buAutoNum type="arabicPeriod"/>
              <a:defRPr/>
            </a:pPr>
            <a:r>
              <a:rPr lang="en-GB" sz="2400" i="1" dirty="0">
                <a:solidFill>
                  <a:srgbClr val="002060"/>
                </a:solidFill>
                <a:latin typeface="Arial"/>
                <a:ea typeface="+mj-ea"/>
                <a:cs typeface="+mj-cs"/>
              </a:rPr>
              <a:t>Channels and tools selected </a:t>
            </a:r>
            <a:endParaRPr lang="en-US" sz="2400" i="1" dirty="0">
              <a:solidFill>
                <a:srgbClr val="002060"/>
              </a:solidFill>
              <a:latin typeface="Arial"/>
              <a:ea typeface="+mj-ea"/>
              <a:cs typeface="+mj-cs"/>
            </a:endParaRPr>
          </a:p>
          <a:p>
            <a:pPr marL="0" indent="0">
              <a:lnSpc>
                <a:spcPct val="150000"/>
              </a:lnSpc>
              <a:buAutoNum type="arabicPeriod"/>
              <a:defRPr/>
            </a:pPr>
            <a:r>
              <a:rPr lang="en-US" sz="2400" i="1" dirty="0">
                <a:solidFill>
                  <a:srgbClr val="002060"/>
                </a:solidFill>
                <a:latin typeface="Arial"/>
                <a:ea typeface="+mj-ea"/>
                <a:cs typeface="+mj-cs"/>
              </a:rPr>
              <a:t>Processes are financed and financially viable (</a:t>
            </a:r>
            <a:r>
              <a:rPr lang="en-US" sz="2400" i="1" dirty="0" err="1">
                <a:solidFill>
                  <a:srgbClr val="002060"/>
                </a:solidFill>
                <a:latin typeface="Arial"/>
                <a:ea typeface="+mj-ea"/>
                <a:cs typeface="+mj-cs"/>
              </a:rPr>
              <a:t>apriori</a:t>
            </a:r>
            <a:r>
              <a:rPr lang="en-US" sz="2400" i="1" dirty="0">
                <a:solidFill>
                  <a:srgbClr val="002060"/>
                </a:solidFill>
                <a:latin typeface="Arial"/>
                <a:ea typeface="+mj-ea"/>
                <a:cs typeface="+mj-cs"/>
              </a:rPr>
              <a:t>)</a:t>
            </a:r>
          </a:p>
          <a:p>
            <a:pPr marL="0" indent="0">
              <a:lnSpc>
                <a:spcPct val="150000"/>
              </a:lnSpc>
              <a:buAutoNum type="arabicPeriod"/>
              <a:defRPr/>
            </a:pPr>
            <a:r>
              <a:rPr lang="en-US" sz="2400" i="1" dirty="0">
                <a:solidFill>
                  <a:srgbClr val="002060"/>
                </a:solidFill>
                <a:latin typeface="Arial"/>
                <a:ea typeface="+mj-ea"/>
                <a:cs typeface="+mj-cs"/>
              </a:rPr>
              <a:t>Technical tools</a:t>
            </a:r>
          </a:p>
          <a:p>
            <a:pPr marL="0" indent="0">
              <a:lnSpc>
                <a:spcPct val="150000"/>
              </a:lnSpc>
              <a:buAutoNum type="arabicPeriod"/>
              <a:defRPr/>
            </a:pPr>
            <a:r>
              <a:rPr lang="en-US" sz="2400" i="1" dirty="0">
                <a:solidFill>
                  <a:srgbClr val="002060"/>
                </a:solidFill>
                <a:latin typeface="Arial"/>
                <a:ea typeface="+mj-ea"/>
                <a:cs typeface="+mj-cs"/>
              </a:rPr>
              <a:t>Multilingual tools</a:t>
            </a:r>
          </a:p>
          <a:p>
            <a:pPr marL="0" indent="0">
              <a:lnSpc>
                <a:spcPct val="150000"/>
              </a:lnSpc>
              <a:buAutoNum type="arabicPeriod"/>
              <a:defRPr/>
            </a:pPr>
            <a:r>
              <a:rPr lang="en-US" sz="2400" i="1" dirty="0">
                <a:solidFill>
                  <a:srgbClr val="002060"/>
                </a:solidFill>
                <a:latin typeface="Arial"/>
                <a:ea typeface="+mj-ea"/>
                <a:cs typeface="+mj-cs"/>
              </a:rPr>
              <a:t>Local context</a:t>
            </a:r>
          </a:p>
          <a:p>
            <a:pPr marL="0" indent="0">
              <a:lnSpc>
                <a:spcPct val="150000"/>
              </a:lnSpc>
              <a:buAutoNum type="arabicPeriod"/>
              <a:defRPr/>
            </a:pPr>
            <a:r>
              <a:rPr lang="en-US" sz="2400" i="1" dirty="0">
                <a:solidFill>
                  <a:srgbClr val="002060"/>
                </a:solidFill>
                <a:latin typeface="Arial"/>
                <a:ea typeface="+mj-ea"/>
                <a:cs typeface="+mj-cs"/>
              </a:rPr>
              <a:t>Failures and risks </a:t>
            </a:r>
          </a:p>
          <a:p>
            <a:pPr marL="514350" indent="-514350">
              <a:buFont typeface="+mj-lt"/>
              <a:buAutoNum type="arabicPeriod"/>
            </a:pPr>
            <a:endParaRPr lang="en-GB" dirty="0"/>
          </a:p>
        </p:txBody>
      </p:sp>
    </p:spTree>
    <p:extLst>
      <p:ext uri="{BB962C8B-B14F-4D97-AF65-F5344CB8AC3E}">
        <p14:creationId xmlns:p14="http://schemas.microsoft.com/office/powerpoint/2010/main" val="37472671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F62011C-7A53-3A1D-ED44-8F00CE92CA11}"/>
              </a:ext>
            </a:extLst>
          </p:cNvPr>
          <p:cNvSpPr>
            <a:spLocks noGrp="1"/>
          </p:cNvSpPr>
          <p:nvPr>
            <p:ph type="title"/>
          </p:nvPr>
        </p:nvSpPr>
        <p:spPr>
          <a:xfrm>
            <a:off x="983432" y="116632"/>
            <a:ext cx="10972440" cy="941728"/>
          </a:xfrm>
        </p:spPr>
        <p:txBody>
          <a:bodyPr/>
          <a:lstStyle/>
          <a:p>
            <a:r>
              <a:rPr lang="en-GB" sz="2900" b="1" dirty="0">
                <a:solidFill>
                  <a:srgbClr val="004876"/>
                </a:solidFill>
                <a:latin typeface="Source Sans Pro SemiBold" panose="020B0603030403020204" pitchFamily="34" charset="0"/>
                <a:ea typeface="Source Sans Pro SemiBold" panose="020B0603030403020204" pitchFamily="34" charset="0"/>
              </a:rPr>
              <a:t>Next steps</a:t>
            </a:r>
          </a:p>
        </p:txBody>
      </p:sp>
      <p:sp>
        <p:nvSpPr>
          <p:cNvPr id="3" name="Untertitel 2">
            <a:extLst>
              <a:ext uri="{FF2B5EF4-FFF2-40B4-BE49-F238E27FC236}">
                <a16:creationId xmlns:a16="http://schemas.microsoft.com/office/drawing/2014/main" id="{ED779AAA-2EC4-4E25-8F3F-0F5702E09F60}"/>
              </a:ext>
            </a:extLst>
          </p:cNvPr>
          <p:cNvSpPr>
            <a:spLocks noGrp="1"/>
          </p:cNvSpPr>
          <p:nvPr>
            <p:ph type="subTitle"/>
          </p:nvPr>
        </p:nvSpPr>
        <p:spPr>
          <a:xfrm>
            <a:off x="767408" y="2708920"/>
            <a:ext cx="10972440" cy="1144800"/>
          </a:xfrm>
        </p:spPr>
        <p:txBody>
          <a:bodyPr/>
          <a:lstStyle/>
          <a:p>
            <a:pPr>
              <a:lnSpc>
                <a:spcPct val="150000"/>
              </a:lnSpc>
              <a:buFont typeface="Arial"/>
              <a:buAutoNum type="arabicPeriod"/>
              <a:defRPr/>
            </a:pPr>
            <a:r>
              <a:rPr lang="en-GB" sz="2400" i="1" dirty="0">
                <a:solidFill>
                  <a:srgbClr val="002060"/>
                </a:solidFill>
              </a:rPr>
              <a:t>Is the definition useful?</a:t>
            </a:r>
          </a:p>
          <a:p>
            <a:pPr>
              <a:lnSpc>
                <a:spcPct val="150000"/>
              </a:lnSpc>
              <a:buFont typeface="Arial"/>
              <a:buAutoNum type="arabicPeriod"/>
              <a:defRPr/>
            </a:pPr>
            <a:r>
              <a:rPr lang="en-GB" sz="2400" i="1" dirty="0">
                <a:solidFill>
                  <a:srgbClr val="002060"/>
                </a:solidFill>
                <a:latin typeface="Arial"/>
              </a:rPr>
              <a:t>Testing indicators:</a:t>
            </a:r>
          </a:p>
          <a:p>
            <a:pPr marL="342900" lvl="4" indent="-342900" algn="l">
              <a:lnSpc>
                <a:spcPct val="150000"/>
              </a:lnSpc>
              <a:buFont typeface="Arial" panose="020B0604020202020204" pitchFamily="34" charset="0"/>
              <a:buChar char="•"/>
              <a:defRPr/>
            </a:pPr>
            <a:r>
              <a:rPr lang="en-GB" sz="2400" i="1" dirty="0">
                <a:solidFill>
                  <a:srgbClr val="002060"/>
                </a:solidFill>
                <a:latin typeface="Arial"/>
                <a:ea typeface="+mj-ea"/>
                <a:cs typeface="+mj-cs"/>
              </a:rPr>
              <a:t>Do they help measure sustainable processes and outcomes?</a:t>
            </a:r>
          </a:p>
          <a:p>
            <a:pPr marL="342900" lvl="4" indent="-342900" algn="l">
              <a:lnSpc>
                <a:spcPct val="150000"/>
              </a:lnSpc>
              <a:buFont typeface="Arial" panose="020B0604020202020204" pitchFamily="34" charset="0"/>
              <a:buChar char="•"/>
              <a:defRPr/>
            </a:pPr>
            <a:r>
              <a:rPr lang="en-GB" sz="2400" i="1" dirty="0">
                <a:solidFill>
                  <a:srgbClr val="002060"/>
                </a:solidFill>
                <a:latin typeface="Arial"/>
                <a:ea typeface="+mj-ea"/>
                <a:cs typeface="+mj-cs"/>
              </a:rPr>
              <a:t>Workshop and questionnaire June 2023</a:t>
            </a:r>
          </a:p>
          <a:p>
            <a:pPr marL="342900" lvl="4" indent="-342900" algn="l">
              <a:lnSpc>
                <a:spcPct val="150000"/>
              </a:lnSpc>
              <a:buFont typeface="Arial" panose="020B0604020202020204" pitchFamily="34" charset="0"/>
              <a:buChar char="•"/>
              <a:defRPr/>
            </a:pPr>
            <a:r>
              <a:rPr lang="en-GB" sz="2400" i="1" dirty="0">
                <a:solidFill>
                  <a:srgbClr val="002060"/>
                </a:solidFill>
                <a:latin typeface="Arial"/>
                <a:ea typeface="+mj-ea"/>
                <a:cs typeface="+mj-cs"/>
              </a:rPr>
              <a:t>Applicability to other co-creation projects?</a:t>
            </a:r>
          </a:p>
          <a:p>
            <a:endParaRPr lang="en-GB" dirty="0"/>
          </a:p>
        </p:txBody>
      </p:sp>
    </p:spTree>
    <p:extLst>
      <p:ext uri="{BB962C8B-B14F-4D97-AF65-F5344CB8AC3E}">
        <p14:creationId xmlns:p14="http://schemas.microsoft.com/office/powerpoint/2010/main" val="31562151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4" name="Τίτλος 5"/>
          <p:cNvSpPr>
            <a:spLocks noGrp="1"/>
          </p:cNvSpPr>
          <p:nvPr>
            <p:ph type="ctrTitle"/>
          </p:nvPr>
        </p:nvSpPr>
        <p:spPr bwMode="auto">
          <a:xfrm>
            <a:off x="263352" y="470117"/>
            <a:ext cx="8923101" cy="977466"/>
          </a:xfrm>
        </p:spPr>
        <p:txBody>
          <a:bodyPr/>
          <a:lstStyle/>
          <a:p>
            <a:pPr algn="ctr">
              <a:defRPr/>
            </a:pPr>
            <a:r>
              <a:rPr lang="en-US" sz="4000" dirty="0"/>
              <a:t>Thank you!</a:t>
            </a:r>
            <a:br>
              <a:rPr lang="en-US" sz="4000" dirty="0"/>
            </a:br>
            <a:endParaRPr lang="el-GR" sz="4000" dirty="0"/>
          </a:p>
        </p:txBody>
      </p:sp>
      <p:sp>
        <p:nvSpPr>
          <p:cNvPr id="5" name="Υπότιτλος 6"/>
          <p:cNvSpPr>
            <a:spLocks noGrp="1"/>
          </p:cNvSpPr>
          <p:nvPr>
            <p:ph type="subTitle" idx="1"/>
          </p:nvPr>
        </p:nvSpPr>
        <p:spPr bwMode="auto">
          <a:xfrm>
            <a:off x="1487488" y="2148396"/>
            <a:ext cx="9020713" cy="3018408"/>
          </a:xfrm>
        </p:spPr>
        <p:txBody>
          <a:bodyPr>
            <a:normAutofit/>
          </a:bodyPr>
          <a:lstStyle/>
          <a:p>
            <a:pPr>
              <a:defRPr/>
            </a:pPr>
            <a:r>
              <a:rPr lang="en-US" sz="3400" dirty="0"/>
              <a:t>Contact: Noella Edelmann</a:t>
            </a:r>
            <a:endParaRPr sz="3400" dirty="0"/>
          </a:p>
          <a:p>
            <a:pPr>
              <a:defRPr/>
            </a:pPr>
            <a:r>
              <a:rPr lang="en-US" sz="3400" u="sng" dirty="0">
                <a:hlinkClick r:id="rId3" tooltip="mailto:Noella.Edelmann@donau-uni.ac.at"/>
              </a:rPr>
              <a:t>Noella.Edelmann@donau-uni.ac.at</a:t>
            </a:r>
            <a:endParaRPr lang="en-US" sz="3400" u="sng" dirty="0"/>
          </a:p>
          <a:p>
            <a:pPr>
              <a:defRPr/>
            </a:pPr>
            <a:r>
              <a:rPr lang="en-US" sz="3400" dirty="0"/>
              <a:t>More information: </a:t>
            </a:r>
          </a:p>
          <a:p>
            <a:pPr>
              <a:defRPr/>
            </a:pPr>
            <a:r>
              <a:rPr lang="en-US" sz="3400" u="sng" dirty="0">
                <a:hlinkClick r:id="rId4" tooltip="http://www.ingov-project.eu/"/>
              </a:rPr>
              <a:t>www.ingov-project.eu</a:t>
            </a:r>
            <a:r>
              <a:rPr lang="en-US" sz="3400" dirty="0"/>
              <a:t> </a:t>
            </a:r>
          </a:p>
          <a:p>
            <a:pPr algn="ctr">
              <a:defRPr/>
            </a:pPr>
            <a:endParaRPr lang="en-US" sz="6000" dirty="0"/>
          </a:p>
          <a:p>
            <a:pPr algn="ctr">
              <a:defRPr/>
            </a:pPr>
            <a:endParaRPr lang="en-US" sz="6000" dirty="0"/>
          </a:p>
          <a:p>
            <a:pPr algn="ctr">
              <a:defRPr/>
            </a:pPr>
            <a:endParaRPr lang="en-US" sz="3200" dirty="0"/>
          </a:p>
          <a:p>
            <a:pPr algn="ctr">
              <a:defRPr/>
            </a:pPr>
            <a:endParaRPr lang="el-GR" sz="3200" dirty="0"/>
          </a:p>
        </p:txBody>
      </p:sp>
      <p:sp>
        <p:nvSpPr>
          <p:cNvPr id="6" name="Θέση ημερομηνίας 3"/>
          <p:cNvSpPr>
            <a:spLocks noGrp="1"/>
          </p:cNvSpPr>
          <p:nvPr>
            <p:ph type="dt" sz="half" idx="4294967295"/>
          </p:nvPr>
        </p:nvSpPr>
        <p:spPr bwMode="auto">
          <a:xfrm>
            <a:off x="838200" y="6356350"/>
            <a:ext cx="2743200" cy="365125"/>
          </a:xfrm>
          <a:prstGeom prst="rect">
            <a:avLst/>
          </a:prstGeom>
        </p:spPr>
        <p:txBody>
          <a:bodyPr vert="horz" lIns="91440" tIns="45720" rIns="91440" bIns="45720" rtlCol="0" anchor="ctr"/>
          <a:lstStyle>
            <a:defPPr>
              <a:defRPr/>
            </a:defPPr>
            <a:lvl1pPr marL="0" algn="l" defTabSz="914400">
              <a:defRPr sz="1200">
                <a:solidFill>
                  <a:schemeClr val="tx1">
                    <a:tint val="75000"/>
                  </a:schemeClr>
                </a:solidFill>
                <a:latin typeface="+mn-lt"/>
                <a:ea typeface="+mn-ea"/>
                <a:cs typeface="+mn-cs"/>
              </a:defRPr>
            </a:lvl1pPr>
            <a:lvl2pPr marL="457200" algn="l" defTabSz="914400">
              <a:defRPr sz="1800">
                <a:solidFill>
                  <a:schemeClr val="tx1"/>
                </a:solidFill>
                <a:latin typeface="+mn-lt"/>
                <a:ea typeface="+mn-ea"/>
                <a:cs typeface="+mn-cs"/>
              </a:defRPr>
            </a:lvl2pPr>
            <a:lvl3pPr marL="914400" algn="l" defTabSz="914400">
              <a:defRPr sz="1800">
                <a:solidFill>
                  <a:schemeClr val="tx1"/>
                </a:solidFill>
                <a:latin typeface="+mn-lt"/>
                <a:ea typeface="+mn-ea"/>
                <a:cs typeface="+mn-cs"/>
              </a:defRPr>
            </a:lvl3pPr>
            <a:lvl4pPr marL="1371600" algn="l" defTabSz="914400">
              <a:defRPr sz="1800">
                <a:solidFill>
                  <a:schemeClr val="tx1"/>
                </a:solidFill>
                <a:latin typeface="+mn-lt"/>
                <a:ea typeface="+mn-ea"/>
                <a:cs typeface="+mn-cs"/>
              </a:defRPr>
            </a:lvl4pPr>
            <a:lvl5pPr marL="1828800" algn="l" defTabSz="914400">
              <a:defRPr sz="1800">
                <a:solidFill>
                  <a:schemeClr val="tx1"/>
                </a:solidFill>
                <a:latin typeface="+mn-lt"/>
                <a:ea typeface="+mn-ea"/>
                <a:cs typeface="+mn-cs"/>
              </a:defRPr>
            </a:lvl5pPr>
            <a:lvl6pPr marL="2286000" algn="l" defTabSz="914400">
              <a:defRPr sz="1800">
                <a:solidFill>
                  <a:schemeClr val="tx1"/>
                </a:solidFill>
                <a:latin typeface="+mn-lt"/>
                <a:ea typeface="+mn-ea"/>
                <a:cs typeface="+mn-cs"/>
              </a:defRPr>
            </a:lvl6pPr>
            <a:lvl7pPr marL="2743200" algn="l" defTabSz="914400">
              <a:defRPr sz="1800">
                <a:solidFill>
                  <a:schemeClr val="tx1"/>
                </a:solidFill>
                <a:latin typeface="+mn-lt"/>
                <a:ea typeface="+mn-ea"/>
                <a:cs typeface="+mn-cs"/>
              </a:defRPr>
            </a:lvl7pPr>
            <a:lvl8pPr marL="3200400" algn="l" defTabSz="914400">
              <a:defRPr sz="1800">
                <a:solidFill>
                  <a:schemeClr val="tx1"/>
                </a:solidFill>
                <a:latin typeface="+mn-lt"/>
                <a:ea typeface="+mn-ea"/>
                <a:cs typeface="+mn-cs"/>
              </a:defRPr>
            </a:lvl8pPr>
            <a:lvl9pPr marL="3657600" algn="l" defTabSz="914400">
              <a:defRPr sz="1800">
                <a:solidFill>
                  <a:schemeClr val="tx1"/>
                </a:solidFill>
                <a:latin typeface="+mn-lt"/>
                <a:ea typeface="+mn-ea"/>
                <a:cs typeface="+mn-cs"/>
              </a:defRPr>
            </a:lvl9pPr>
          </a:lstStyle>
          <a:p>
            <a:pPr>
              <a:defRPr/>
            </a:pPr>
            <a:fld id="{A51BE8AD-5238-AD4D-AC94-0A7B7DE16B9F}" type="datetime1">
              <a:rPr lang="hr-HR"/>
              <a:t>15.5.2023.</a:t>
            </a:fld>
            <a:endParaRPr/>
          </a:p>
        </p:txBody>
      </p:sp>
      <p:sp>
        <p:nvSpPr>
          <p:cNvPr id="7" name="4 - Ορθογώνιο"/>
          <p:cNvSpPr/>
          <p:nvPr/>
        </p:nvSpPr>
        <p:spPr bwMode="auto">
          <a:xfrm>
            <a:off x="3431704" y="5529045"/>
            <a:ext cx="8568952" cy="523220"/>
          </a:xfrm>
          <a:prstGeom prst="rect">
            <a:avLst/>
          </a:prstGeom>
        </p:spPr>
        <p:txBody>
          <a:bodyPr wrap="square">
            <a:spAutoFit/>
          </a:bodyPr>
          <a:lstStyle/>
          <a:p>
            <a:pPr>
              <a:defRPr/>
            </a:pPr>
            <a:r>
              <a:rPr lang="en-US" sz="1400" b="1" dirty="0"/>
              <a:t>This work was funded by the European Commission, within the H2020 Programme, in the context of the project </a:t>
            </a:r>
            <a:r>
              <a:rPr lang="en-US" sz="1400" b="1" dirty="0" err="1"/>
              <a:t>inGov</a:t>
            </a:r>
            <a:r>
              <a:rPr lang="en-US" sz="1400" b="1" dirty="0"/>
              <a:t> (https://ingov-project.eu/) under Grant </a:t>
            </a:r>
            <a:r>
              <a:rPr lang="en-US" sz="1400" b="1" dirty="0" err="1"/>
              <a:t>Αgreement</a:t>
            </a:r>
            <a:r>
              <a:rPr lang="en-US" sz="1400" b="1" dirty="0"/>
              <a:t> Number 962563.</a:t>
            </a:r>
            <a:endParaRPr lang="el-GR" sz="1400" b="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4" name="1 - Τίτλος"/>
          <p:cNvSpPr>
            <a:spLocks noGrp="1"/>
          </p:cNvSpPr>
          <p:nvPr>
            <p:ph type="title"/>
          </p:nvPr>
        </p:nvSpPr>
        <p:spPr bwMode="auto">
          <a:xfrm>
            <a:off x="1097280" y="300206"/>
            <a:ext cx="10256520" cy="711836"/>
          </a:xfrm>
        </p:spPr>
        <p:txBody>
          <a:bodyPr/>
          <a:lstStyle/>
          <a:p>
            <a:pPr>
              <a:defRPr/>
            </a:pPr>
            <a:r>
              <a:rPr lang="en-US" dirty="0"/>
              <a:t>Overview</a:t>
            </a:r>
            <a:endParaRPr lang="el-GR" dirty="0"/>
          </a:p>
        </p:txBody>
      </p:sp>
      <p:sp>
        <p:nvSpPr>
          <p:cNvPr id="5" name="2 - Θέση περιεχομένου"/>
          <p:cNvSpPr>
            <a:spLocks noGrp="1"/>
          </p:cNvSpPr>
          <p:nvPr>
            <p:ph idx="1"/>
          </p:nvPr>
        </p:nvSpPr>
        <p:spPr bwMode="auto">
          <a:xfrm>
            <a:off x="0" y="1597025"/>
            <a:ext cx="12192000" cy="4759325"/>
          </a:xfrm>
        </p:spPr>
        <p:txBody>
          <a:bodyPr>
            <a:normAutofit/>
          </a:bodyPr>
          <a:lstStyle/>
          <a:p>
            <a:pPr>
              <a:defRPr/>
            </a:pPr>
            <a:r>
              <a:rPr lang="en-US" b="1" dirty="0">
                <a:solidFill>
                  <a:schemeClr val="tx2"/>
                </a:solidFill>
                <a:latin typeface="Arial" panose="020B0604020202020204" pitchFamily="34" charset="0"/>
                <a:cs typeface="Arial" panose="020B0604020202020204" pitchFamily="34" charset="0"/>
              </a:rPr>
              <a:t>Background</a:t>
            </a:r>
          </a:p>
          <a:p>
            <a:pPr lvl="1">
              <a:buFont typeface="Courier New" panose="02070309020205020404" pitchFamily="49" charset="0"/>
              <a:buChar char="o"/>
              <a:defRPr/>
            </a:pPr>
            <a:r>
              <a:rPr lang="en-US" b="1" dirty="0">
                <a:solidFill>
                  <a:schemeClr val="tx2"/>
                </a:solidFill>
                <a:latin typeface="Arial" panose="020B0604020202020204" pitchFamily="34" charset="0"/>
                <a:cs typeface="Arial" panose="020B0604020202020204" pitchFamily="34" charset="0"/>
              </a:rPr>
              <a:t>Context: H2020 </a:t>
            </a:r>
            <a:r>
              <a:rPr lang="en-US" b="1" dirty="0" err="1">
                <a:solidFill>
                  <a:schemeClr val="tx2"/>
                </a:solidFill>
                <a:latin typeface="Arial" panose="020B0604020202020204" pitchFamily="34" charset="0"/>
                <a:cs typeface="Arial" panose="020B0604020202020204" pitchFamily="34" charset="0"/>
              </a:rPr>
              <a:t>inGOV</a:t>
            </a:r>
            <a:r>
              <a:rPr lang="en-US" b="1" dirty="0">
                <a:solidFill>
                  <a:schemeClr val="tx2"/>
                </a:solidFill>
                <a:latin typeface="Arial" panose="020B0604020202020204" pitchFamily="34" charset="0"/>
                <a:cs typeface="Arial" panose="020B0604020202020204" pitchFamily="34" charset="0"/>
              </a:rPr>
              <a:t> project</a:t>
            </a:r>
          </a:p>
          <a:p>
            <a:pPr lvl="1">
              <a:buFont typeface="Courier New" panose="02070309020205020404" pitchFamily="49" charset="0"/>
              <a:buChar char="o"/>
              <a:defRPr/>
            </a:pPr>
            <a:r>
              <a:rPr lang="en-US" b="1" dirty="0">
                <a:solidFill>
                  <a:schemeClr val="tx2"/>
                </a:solidFill>
                <a:latin typeface="Arial" panose="020B0604020202020204" pitchFamily="34" charset="0"/>
                <a:cs typeface="Arial" panose="020B0604020202020204" pitchFamily="34" charset="0"/>
              </a:rPr>
              <a:t>Sustainable co-creation: sustainable co-creation processes or co-created sustainable outcomes?</a:t>
            </a:r>
          </a:p>
          <a:p>
            <a:pPr lvl="1">
              <a:buFont typeface="Courier New" panose="02070309020205020404" pitchFamily="49" charset="0"/>
              <a:buChar char="o"/>
              <a:defRPr/>
            </a:pPr>
            <a:r>
              <a:rPr lang="en-US" b="1" dirty="0">
                <a:solidFill>
                  <a:schemeClr val="tx2"/>
                </a:solidFill>
                <a:latin typeface="Arial" panose="020B0604020202020204" pitchFamily="34" charset="0"/>
                <a:cs typeface="Arial" panose="020B0604020202020204" pitchFamily="34" charset="0"/>
              </a:rPr>
              <a:t>Sustainability in the public sector?</a:t>
            </a:r>
          </a:p>
          <a:p>
            <a:pPr marL="0" indent="0">
              <a:buNone/>
              <a:defRPr/>
            </a:pPr>
            <a:endParaRPr lang="en-US" b="1" dirty="0">
              <a:solidFill>
                <a:schemeClr val="tx2"/>
              </a:solidFill>
              <a:latin typeface="Arial" panose="020B0604020202020204" pitchFamily="34" charset="0"/>
              <a:cs typeface="Arial" panose="020B0604020202020204" pitchFamily="34" charset="0"/>
            </a:endParaRPr>
          </a:p>
          <a:p>
            <a:pPr>
              <a:defRPr/>
            </a:pPr>
            <a:r>
              <a:rPr lang="en-US" b="1" dirty="0">
                <a:solidFill>
                  <a:schemeClr val="tx2"/>
                </a:solidFill>
                <a:latin typeface="Arial" panose="020B0604020202020204" pitchFamily="34" charset="0"/>
                <a:cs typeface="Arial" panose="020B0604020202020204" pitchFamily="34" charset="0"/>
              </a:rPr>
              <a:t>Research questions</a:t>
            </a:r>
          </a:p>
          <a:p>
            <a:pPr lvl="1">
              <a:buFont typeface="Courier New" panose="02070309020205020404" pitchFamily="49" charset="0"/>
              <a:buAutoNum type="arabicPeriod"/>
              <a:defRPr/>
            </a:pPr>
            <a:r>
              <a:rPr lang="en-US" b="1" dirty="0">
                <a:solidFill>
                  <a:schemeClr val="tx2"/>
                </a:solidFill>
                <a:latin typeface="Arial" panose="020B0604020202020204" pitchFamily="34" charset="0"/>
                <a:cs typeface="Arial" panose="020B0604020202020204" pitchFamily="34" charset="0"/>
              </a:rPr>
              <a:t>How can sustainability in the public sector be defined and what indicators can be used to measure it?</a:t>
            </a:r>
          </a:p>
          <a:p>
            <a:pPr lvl="1">
              <a:buFont typeface="Courier New" panose="02070309020205020404" pitchFamily="49" charset="0"/>
              <a:buAutoNum type="arabicPeriod"/>
              <a:defRPr/>
            </a:pPr>
            <a:r>
              <a:rPr lang="en-US" b="1" dirty="0">
                <a:solidFill>
                  <a:schemeClr val="tx2"/>
                </a:solidFill>
                <a:latin typeface="Arial" panose="020B0604020202020204" pitchFamily="34" charset="0"/>
                <a:cs typeface="Arial" panose="020B0604020202020204" pitchFamily="34" charset="0"/>
              </a:rPr>
              <a:t>What are the best practices and outcomes associated with sustainable co-creation in the public sector?</a:t>
            </a:r>
          </a:p>
          <a:p>
            <a:pPr marL="457200" lvl="1" indent="0">
              <a:buNone/>
              <a:defRPr/>
            </a:pPr>
            <a:r>
              <a:rPr lang="en-US" b="1" dirty="0">
                <a:solidFill>
                  <a:schemeClr val="tx2"/>
                </a:solidFill>
                <a:latin typeface="Arial" panose="020B0604020202020204" pitchFamily="34" charset="0"/>
                <a:cs typeface="Arial" panose="020B0604020202020204" pitchFamily="34" charset="0"/>
              </a:rPr>
              <a:t> </a:t>
            </a:r>
          </a:p>
          <a:p>
            <a:pPr>
              <a:defRPr/>
            </a:pPr>
            <a:r>
              <a:rPr lang="en-US" b="1" dirty="0">
                <a:solidFill>
                  <a:schemeClr val="tx2"/>
                </a:solidFill>
                <a:latin typeface="Arial" panose="020B0604020202020204" pitchFamily="34" charset="0"/>
                <a:cs typeface="Arial" panose="020B0604020202020204" pitchFamily="34" charset="0"/>
              </a:rPr>
              <a:t>Conclusion and next steps: measuring sustainability?</a:t>
            </a:r>
          </a:p>
        </p:txBody>
      </p:sp>
      <p:sp>
        <p:nvSpPr>
          <p:cNvPr id="7" name="4 - Θέση υποσέλιδου"/>
          <p:cNvSpPr>
            <a:spLocks noGrp="1"/>
          </p:cNvSpPr>
          <p:nvPr>
            <p:ph type="ftr" sz="quarter" idx="11"/>
          </p:nvPr>
        </p:nvSpPr>
        <p:spPr bwMode="auto"/>
        <p:txBody>
          <a:bodyPr/>
          <a:lstStyle/>
          <a:p>
            <a:pPr algn="ctr">
              <a:lnSpc>
                <a:spcPct val="100000"/>
              </a:lnSpc>
              <a:defRPr/>
            </a:pPr>
            <a:endParaRPr lang="en-US" sz="1200" b="0" strike="noStrike" spc="-1" dirty="0">
              <a:latin typeface="Arial" panose="020B0604020202020204" pitchFamily="34" charset="0"/>
              <a:cs typeface="Arial" panose="020B0604020202020204" pitchFamily="34" charset="0"/>
            </a:endParaRPr>
          </a:p>
        </p:txBody>
      </p:sp>
      <p:sp>
        <p:nvSpPr>
          <p:cNvPr id="9" name="2 - Θέση περιεχομένου"/>
          <p:cNvSpPr/>
          <p:nvPr/>
        </p:nvSpPr>
        <p:spPr bwMode="auto">
          <a:xfrm>
            <a:off x="0" y="2367059"/>
            <a:ext cx="5879976" cy="3374479"/>
          </a:xfrm>
          <a:prstGeom prst="rect">
            <a:avLst/>
          </a:prstGeom>
        </p:spPr>
        <p:txBody>
          <a:bodyPr vert="horz" lIns="91440" tIns="45720" rIns="91440" bIns="45720" rtlCol="0">
            <a:normAutofit/>
          </a:bodyPr>
          <a:lstStyle/>
          <a:p>
            <a:pPr marL="228600" indent="-228600">
              <a:lnSpc>
                <a:spcPct val="90000"/>
              </a:lnSpc>
              <a:spcBef>
                <a:spcPts val="1000"/>
              </a:spcBef>
              <a:spcAft>
                <a:spcPts val="1000"/>
              </a:spcAft>
              <a:buClr>
                <a:srgbClr val="004876"/>
              </a:buClr>
              <a:buFont typeface="Wingdings"/>
              <a:buChar char="§"/>
              <a:defRPr/>
            </a:pPr>
            <a:endParaRP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4" name="1 - Τίτλος"/>
          <p:cNvSpPr>
            <a:spLocks noGrp="1"/>
          </p:cNvSpPr>
          <p:nvPr>
            <p:ph type="title"/>
          </p:nvPr>
        </p:nvSpPr>
        <p:spPr bwMode="auto">
          <a:xfrm>
            <a:off x="1097280" y="290436"/>
            <a:ext cx="10256520" cy="711836"/>
          </a:xfrm>
        </p:spPr>
        <p:txBody>
          <a:bodyPr/>
          <a:lstStyle/>
          <a:p>
            <a:pPr>
              <a:defRPr/>
            </a:pPr>
            <a:r>
              <a:rPr lang="en-US" dirty="0"/>
              <a:t>H2020inGOV: IPS, co-creation, sustainability</a:t>
            </a:r>
            <a:endParaRPr lang="el-GR" dirty="0"/>
          </a:p>
        </p:txBody>
      </p:sp>
      <p:pic>
        <p:nvPicPr>
          <p:cNvPr id="6" name="Graphic 60" descr="Newspaper"/>
          <p:cNvPicPr>
            <a:picLocks noChangeAspect="1"/>
          </p:cNvPicPr>
          <p:nvPr/>
        </p:nvPicPr>
        <p:blipFill>
          <a:blip r:embed="rId3"/>
          <a:stretch/>
        </p:blipFill>
        <p:spPr bwMode="auto">
          <a:xfrm>
            <a:off x="5449073" y="4505982"/>
            <a:ext cx="341112" cy="279944"/>
          </a:xfrm>
          <a:prstGeom prst="rect">
            <a:avLst/>
          </a:prstGeom>
        </p:spPr>
      </p:pic>
      <p:grpSp>
        <p:nvGrpSpPr>
          <p:cNvPr id="7" name="56 - Ομάδα"/>
          <p:cNvGrpSpPr/>
          <p:nvPr/>
        </p:nvGrpSpPr>
        <p:grpSpPr bwMode="auto">
          <a:xfrm>
            <a:off x="1277440" y="1392846"/>
            <a:ext cx="9763399" cy="706111"/>
            <a:chOff x="1277440" y="1709838"/>
            <a:chExt cx="9763399" cy="706111"/>
          </a:xfrm>
        </p:grpSpPr>
        <p:sp>
          <p:nvSpPr>
            <p:cNvPr id="8" name="Rounded Rectangle 55"/>
            <p:cNvSpPr/>
            <p:nvPr/>
          </p:nvSpPr>
          <p:spPr bwMode="auto">
            <a:xfrm>
              <a:off x="7634242" y="2062140"/>
              <a:ext cx="3079023" cy="271280"/>
            </a:xfrm>
            <a:prstGeom prst="roundRect">
              <a:avLst>
                <a:gd name="adj" fmla="val 16667"/>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en-GB">
                  <a:solidFill>
                    <a:prstClr val="black"/>
                  </a:solidFill>
                </a:rPr>
                <a:t>      IPS co-creation model</a:t>
              </a:r>
              <a:endParaRPr>
                <a:solidFill>
                  <a:prstClr val="black"/>
                </a:solidFill>
              </a:endParaRPr>
            </a:p>
          </p:txBody>
        </p:sp>
        <p:sp>
          <p:nvSpPr>
            <p:cNvPr id="9" name="Rounded Rectangle 56"/>
            <p:cNvSpPr/>
            <p:nvPr/>
          </p:nvSpPr>
          <p:spPr bwMode="auto">
            <a:xfrm>
              <a:off x="4586113" y="2070804"/>
              <a:ext cx="2772684" cy="271280"/>
            </a:xfrm>
            <a:prstGeom prst="roundRect">
              <a:avLst>
                <a:gd name="adj" fmla="val 16667"/>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en-GB">
                  <a:solidFill>
                    <a:prstClr val="black"/>
                  </a:solidFill>
                </a:rPr>
                <a:t>PS co-creation model</a:t>
              </a:r>
              <a:endParaRPr>
                <a:solidFill>
                  <a:prstClr val="black"/>
                </a:solidFill>
              </a:endParaRPr>
            </a:p>
          </p:txBody>
        </p:sp>
        <p:sp>
          <p:nvSpPr>
            <p:cNvPr id="10" name="Rounded Rectangle 57"/>
            <p:cNvSpPr/>
            <p:nvPr/>
          </p:nvSpPr>
          <p:spPr bwMode="auto">
            <a:xfrm>
              <a:off x="1380967" y="2065055"/>
              <a:ext cx="2925838" cy="271280"/>
            </a:xfrm>
            <a:prstGeom prst="roundRect">
              <a:avLst>
                <a:gd name="adj" fmla="val 16667"/>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en-GB" dirty="0">
                  <a:solidFill>
                    <a:prstClr val="black"/>
                  </a:solidFill>
                </a:rPr>
                <a:t>IPS Values &amp; Principles</a:t>
              </a:r>
              <a:endParaRPr dirty="0">
                <a:solidFill>
                  <a:prstClr val="black"/>
                </a:solidFill>
              </a:endParaRPr>
            </a:p>
          </p:txBody>
        </p:sp>
        <p:pic>
          <p:nvPicPr>
            <p:cNvPr id="11" name="Graphic 62" descr="Checklist"/>
            <p:cNvPicPr>
              <a:picLocks noChangeAspect="1"/>
            </p:cNvPicPr>
            <p:nvPr/>
          </p:nvPicPr>
          <p:blipFill>
            <a:blip r:embed="rId4"/>
            <a:stretch/>
          </p:blipFill>
          <p:spPr bwMode="auto">
            <a:xfrm>
              <a:off x="1421324" y="2062140"/>
              <a:ext cx="341112" cy="279944"/>
            </a:xfrm>
            <a:prstGeom prst="rect">
              <a:avLst/>
            </a:prstGeom>
          </p:spPr>
        </p:pic>
        <p:sp>
          <p:nvSpPr>
            <p:cNvPr id="12" name="Rounded Rectangle 5"/>
            <p:cNvSpPr/>
            <p:nvPr/>
          </p:nvSpPr>
          <p:spPr bwMode="auto">
            <a:xfrm>
              <a:off x="1277440" y="1709838"/>
              <a:ext cx="9763399" cy="706111"/>
            </a:xfrm>
            <a:prstGeom prst="roundRect">
              <a:avLst>
                <a:gd name="adj" fmla="val 16667"/>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tIns="0" rtlCol="0" anchor="t"/>
            <a:lstStyle/>
            <a:p>
              <a:pPr>
                <a:defRPr/>
              </a:pPr>
              <a:r>
                <a:rPr lang="en-GB">
                  <a:solidFill>
                    <a:prstClr val="black"/>
                  </a:solidFill>
                </a:rPr>
                <a:t>	IPS </a:t>
              </a:r>
              <a:r>
                <a:rPr lang="en-US">
                  <a:solidFill>
                    <a:prstClr val="black"/>
                  </a:solidFill>
                </a:rPr>
                <a:t>Co-creation </a:t>
              </a:r>
              <a:r>
                <a:rPr lang="en-GB">
                  <a:solidFill>
                    <a:prstClr val="black"/>
                  </a:solidFill>
                </a:rPr>
                <a:t>Conceptual models</a:t>
              </a:r>
              <a:endParaRPr>
                <a:solidFill>
                  <a:prstClr val="black"/>
                </a:solidFill>
              </a:endParaRPr>
            </a:p>
          </p:txBody>
        </p:sp>
        <p:pic>
          <p:nvPicPr>
            <p:cNvPr id="13" name="Graphic 60" descr="Newspaper"/>
            <p:cNvPicPr>
              <a:picLocks noChangeAspect="1"/>
            </p:cNvPicPr>
            <p:nvPr/>
          </p:nvPicPr>
          <p:blipFill>
            <a:blip r:embed="rId3"/>
            <a:stretch/>
          </p:blipFill>
          <p:spPr bwMode="auto">
            <a:xfrm>
              <a:off x="4617468" y="2062140"/>
              <a:ext cx="341112" cy="279944"/>
            </a:xfrm>
            <a:prstGeom prst="rect">
              <a:avLst/>
            </a:prstGeom>
          </p:spPr>
        </p:pic>
        <p:pic>
          <p:nvPicPr>
            <p:cNvPr id="14" name="Graphic 60" descr="Newspaper"/>
            <p:cNvPicPr>
              <a:picLocks noChangeAspect="1"/>
            </p:cNvPicPr>
            <p:nvPr/>
          </p:nvPicPr>
          <p:blipFill>
            <a:blip r:embed="rId3"/>
            <a:stretch/>
          </p:blipFill>
          <p:spPr bwMode="auto">
            <a:xfrm>
              <a:off x="7689436" y="2056390"/>
              <a:ext cx="341112" cy="279944"/>
            </a:xfrm>
            <a:prstGeom prst="rect">
              <a:avLst/>
            </a:prstGeom>
          </p:spPr>
        </p:pic>
      </p:grpSp>
      <p:sp>
        <p:nvSpPr>
          <p:cNvPr id="15" name="Rounded Rectangle 10"/>
          <p:cNvSpPr/>
          <p:nvPr/>
        </p:nvSpPr>
        <p:spPr bwMode="auto">
          <a:xfrm>
            <a:off x="5425892" y="2565845"/>
            <a:ext cx="1340197" cy="3185454"/>
          </a:xfrm>
          <a:prstGeom prst="roundRect">
            <a:avLst>
              <a:gd name="adj" fmla="val 16667"/>
            </a:avLst>
          </a:prstGeom>
          <a:solidFill>
            <a:schemeClr val="accent2"/>
          </a:solidFill>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sz="1600" b="1" dirty="0">
                <a:solidFill>
                  <a:prstClr val="black"/>
                </a:solidFill>
              </a:rPr>
              <a:t>Stakeholder </a:t>
            </a:r>
            <a:endParaRPr lang="de-DE" sz="1600" b="1" dirty="0">
              <a:solidFill>
                <a:prstClr val="black"/>
              </a:solidFill>
            </a:endParaRPr>
          </a:p>
          <a:p>
            <a:pPr algn="ctr">
              <a:defRPr/>
            </a:pPr>
            <a:r>
              <a:rPr sz="1600" b="1" dirty="0">
                <a:solidFill>
                  <a:prstClr val="black"/>
                </a:solidFill>
              </a:rPr>
              <a:t>Input</a:t>
            </a:r>
            <a:endParaRPr dirty="0"/>
          </a:p>
        </p:txBody>
      </p:sp>
      <p:sp>
        <p:nvSpPr>
          <p:cNvPr id="16" name="Right Arrow 11"/>
          <p:cNvSpPr/>
          <p:nvPr/>
        </p:nvSpPr>
        <p:spPr bwMode="auto">
          <a:xfrm rot="16199998">
            <a:off x="5963911" y="2162776"/>
            <a:ext cx="265980" cy="363533"/>
          </a:xfrm>
          <a:prstGeom prst="rightArrow">
            <a:avLst>
              <a:gd name="adj1" fmla="val 50000"/>
              <a:gd name="adj2" fmla="val 50000"/>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a:solidFill>
                <a:prstClr val="black"/>
              </a:solidFill>
            </a:endParaRPr>
          </a:p>
        </p:txBody>
      </p:sp>
      <p:sp>
        <p:nvSpPr>
          <p:cNvPr id="17" name="Right Arrow 13"/>
          <p:cNvSpPr/>
          <p:nvPr/>
        </p:nvSpPr>
        <p:spPr bwMode="auto">
          <a:xfrm>
            <a:off x="6753144" y="3011913"/>
            <a:ext cx="330933" cy="298344"/>
          </a:xfrm>
          <a:prstGeom prst="rightArrow">
            <a:avLst>
              <a:gd name="adj1" fmla="val 50000"/>
              <a:gd name="adj2" fmla="val 50000"/>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a:solidFill>
                <a:prstClr val="black"/>
              </a:solidFill>
            </a:endParaRPr>
          </a:p>
        </p:txBody>
      </p:sp>
      <p:sp>
        <p:nvSpPr>
          <p:cNvPr id="18" name="Right Arrow 14"/>
          <p:cNvSpPr/>
          <p:nvPr/>
        </p:nvSpPr>
        <p:spPr bwMode="auto">
          <a:xfrm rot="10800000">
            <a:off x="5060625" y="3011913"/>
            <a:ext cx="349623" cy="298344"/>
          </a:xfrm>
          <a:prstGeom prst="rightArrow">
            <a:avLst>
              <a:gd name="adj1" fmla="val 50000"/>
              <a:gd name="adj2" fmla="val 50000"/>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a:solidFill>
                <a:prstClr val="black"/>
              </a:solidFill>
            </a:endParaRPr>
          </a:p>
        </p:txBody>
      </p:sp>
      <p:grpSp>
        <p:nvGrpSpPr>
          <p:cNvPr id="20" name="59 - Ομάδα"/>
          <p:cNvGrpSpPr/>
          <p:nvPr/>
        </p:nvGrpSpPr>
        <p:grpSpPr bwMode="auto">
          <a:xfrm>
            <a:off x="1277440" y="4393553"/>
            <a:ext cx="3768357" cy="1357745"/>
            <a:chOff x="1277440" y="4710545"/>
            <a:chExt cx="3768357" cy="1357745"/>
          </a:xfrm>
        </p:grpSpPr>
        <p:pic>
          <p:nvPicPr>
            <p:cNvPr id="21" name="Graphic 54" descr="Diamond"/>
            <p:cNvPicPr>
              <a:picLocks noChangeAspect="1"/>
            </p:cNvPicPr>
            <p:nvPr/>
          </p:nvPicPr>
          <p:blipFill>
            <a:blip r:embed="rId5"/>
            <a:stretch/>
          </p:blipFill>
          <p:spPr bwMode="auto">
            <a:xfrm>
              <a:off x="1949192" y="4832759"/>
              <a:ext cx="330555" cy="271281"/>
            </a:xfrm>
            <a:prstGeom prst="rect">
              <a:avLst/>
            </a:prstGeom>
          </p:spPr>
        </p:pic>
        <p:sp>
          <p:nvSpPr>
            <p:cNvPr id="22" name="Rounded Rectangle 5"/>
            <p:cNvSpPr/>
            <p:nvPr/>
          </p:nvSpPr>
          <p:spPr bwMode="auto">
            <a:xfrm>
              <a:off x="1277440" y="4710545"/>
              <a:ext cx="3768357" cy="1357745"/>
            </a:xfrm>
            <a:prstGeom prst="roundRect">
              <a:avLst>
                <a:gd name="adj" fmla="val 16667"/>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tIns="0" rtlCol="0" anchor="t"/>
            <a:lstStyle/>
            <a:p>
              <a:pPr>
                <a:defRPr/>
              </a:pPr>
              <a:r>
                <a:rPr lang="en-GB" dirty="0">
                  <a:solidFill>
                    <a:prstClr val="black"/>
                  </a:solidFill>
                </a:rPr>
                <a:t>Sustainability &amp; Policy Recommendations</a:t>
              </a:r>
              <a:endParaRPr dirty="0">
                <a:solidFill>
                  <a:prstClr val="black"/>
                </a:solidFill>
              </a:endParaRPr>
            </a:p>
          </p:txBody>
        </p:sp>
        <p:sp>
          <p:nvSpPr>
            <p:cNvPr id="23" name="Rounded Rectangle 30"/>
            <p:cNvSpPr/>
            <p:nvPr/>
          </p:nvSpPr>
          <p:spPr bwMode="auto">
            <a:xfrm>
              <a:off x="1568041" y="5365716"/>
              <a:ext cx="3169740" cy="271280"/>
            </a:xfrm>
            <a:prstGeom prst="roundRect">
              <a:avLst>
                <a:gd name="adj" fmla="val 16667"/>
              </a:avLst>
            </a:prstGeom>
            <a:solidFill>
              <a:srgbClr val="FFC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defRPr/>
              </a:pPr>
              <a:r>
                <a:rPr lang="en-GB">
                  <a:solidFill>
                    <a:prstClr val="black"/>
                  </a:solidFill>
                </a:rPr>
                <a:t>Sustainability Plan</a:t>
              </a:r>
              <a:endParaRPr>
                <a:solidFill>
                  <a:prstClr val="black"/>
                </a:solidFill>
              </a:endParaRPr>
            </a:p>
          </p:txBody>
        </p:sp>
        <p:pic>
          <p:nvPicPr>
            <p:cNvPr id="24" name="Graphic 14" descr="Checklist"/>
            <p:cNvPicPr>
              <a:picLocks noChangeAspect="1"/>
            </p:cNvPicPr>
            <p:nvPr/>
          </p:nvPicPr>
          <p:blipFill>
            <a:blip r:embed="rId6"/>
            <a:stretch/>
          </p:blipFill>
          <p:spPr bwMode="auto">
            <a:xfrm>
              <a:off x="1664723" y="5390345"/>
              <a:ext cx="260650" cy="213910"/>
            </a:xfrm>
            <a:prstGeom prst="rect">
              <a:avLst/>
            </a:prstGeom>
          </p:spPr>
        </p:pic>
        <p:pic>
          <p:nvPicPr>
            <p:cNvPr id="25" name="Graphic 62" descr="Checklist"/>
            <p:cNvPicPr>
              <a:picLocks noChangeAspect="1"/>
            </p:cNvPicPr>
            <p:nvPr/>
          </p:nvPicPr>
          <p:blipFill>
            <a:blip r:embed="rId4"/>
            <a:stretch/>
          </p:blipFill>
          <p:spPr bwMode="auto">
            <a:xfrm>
              <a:off x="1753990" y="5668352"/>
              <a:ext cx="341112" cy="279944"/>
            </a:xfrm>
            <a:prstGeom prst="rect">
              <a:avLst/>
            </a:prstGeom>
          </p:spPr>
        </p:pic>
        <p:sp>
          <p:nvSpPr>
            <p:cNvPr id="26" name="Rounded Rectangle 30"/>
            <p:cNvSpPr/>
            <p:nvPr/>
          </p:nvSpPr>
          <p:spPr bwMode="auto">
            <a:xfrm>
              <a:off x="1539793" y="5693982"/>
              <a:ext cx="3197987" cy="271280"/>
            </a:xfrm>
            <a:prstGeom prst="roundRect">
              <a:avLst>
                <a:gd name="adj" fmla="val 16667"/>
              </a:avLst>
            </a:prstGeom>
            <a:solidFill>
              <a:srgbClr val="FFC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defRPr/>
              </a:pPr>
              <a:r>
                <a:rPr lang="en-GB">
                  <a:solidFill>
                    <a:prstClr val="black"/>
                  </a:solidFill>
                </a:rPr>
                <a:t>Policy Recommendations</a:t>
              </a:r>
              <a:endParaRPr>
                <a:solidFill>
                  <a:prstClr val="black"/>
                </a:solidFill>
              </a:endParaRPr>
            </a:p>
          </p:txBody>
        </p:sp>
        <p:pic>
          <p:nvPicPr>
            <p:cNvPr id="27" name="Graphic 14" descr="Checklist"/>
            <p:cNvPicPr>
              <a:picLocks noChangeAspect="1"/>
            </p:cNvPicPr>
            <p:nvPr/>
          </p:nvPicPr>
          <p:blipFill>
            <a:blip r:embed="rId6"/>
            <a:stretch/>
          </p:blipFill>
          <p:spPr bwMode="auto">
            <a:xfrm>
              <a:off x="1667868" y="5706334"/>
              <a:ext cx="260650" cy="213910"/>
            </a:xfrm>
            <a:prstGeom prst="rect">
              <a:avLst/>
            </a:prstGeom>
          </p:spPr>
        </p:pic>
      </p:grpSp>
      <p:sp>
        <p:nvSpPr>
          <p:cNvPr id="28" name="Right Arrow 13"/>
          <p:cNvSpPr/>
          <p:nvPr/>
        </p:nvSpPr>
        <p:spPr bwMode="auto">
          <a:xfrm>
            <a:off x="6778425" y="4797220"/>
            <a:ext cx="330933" cy="298344"/>
          </a:xfrm>
          <a:prstGeom prst="rightArrow">
            <a:avLst>
              <a:gd name="adj1" fmla="val 50000"/>
              <a:gd name="adj2" fmla="val 50000"/>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a:solidFill>
                <a:prstClr val="black"/>
              </a:solidFill>
            </a:endParaRPr>
          </a:p>
        </p:txBody>
      </p:sp>
      <p:sp>
        <p:nvSpPr>
          <p:cNvPr id="29" name="Right Arrow 14"/>
          <p:cNvSpPr/>
          <p:nvPr/>
        </p:nvSpPr>
        <p:spPr bwMode="auto">
          <a:xfrm rot="10800000">
            <a:off x="5085907" y="4797220"/>
            <a:ext cx="349623" cy="298344"/>
          </a:xfrm>
          <a:prstGeom prst="rightArrow">
            <a:avLst>
              <a:gd name="adj1" fmla="val 50000"/>
              <a:gd name="adj2" fmla="val 50000"/>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a:solidFill>
                <a:prstClr val="black"/>
              </a:solidFill>
            </a:endParaRPr>
          </a:p>
        </p:txBody>
      </p:sp>
      <p:grpSp>
        <p:nvGrpSpPr>
          <p:cNvPr id="30" name="57 - Ομάδα"/>
          <p:cNvGrpSpPr/>
          <p:nvPr/>
        </p:nvGrpSpPr>
        <p:grpSpPr bwMode="auto">
          <a:xfrm>
            <a:off x="1259597" y="2238873"/>
            <a:ext cx="3768357" cy="2012060"/>
            <a:chOff x="1259597" y="2555865"/>
            <a:chExt cx="3768357" cy="2012060"/>
          </a:xfrm>
        </p:grpSpPr>
        <p:sp>
          <p:nvSpPr>
            <p:cNvPr id="31" name="Rounded Rectangle 57"/>
            <p:cNvSpPr/>
            <p:nvPr/>
          </p:nvSpPr>
          <p:spPr bwMode="auto">
            <a:xfrm>
              <a:off x="1488660" y="4219125"/>
              <a:ext cx="3265480" cy="271280"/>
            </a:xfrm>
            <a:prstGeom prst="roundRect">
              <a:avLst>
                <a:gd name="adj" fmla="val 16667"/>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defRPr/>
              </a:pPr>
              <a:r>
                <a:rPr lang="en-GB">
                  <a:solidFill>
                    <a:prstClr val="black"/>
                  </a:solidFill>
                </a:rPr>
                <a:t>Agile Roadmap</a:t>
              </a:r>
              <a:endParaRPr>
                <a:solidFill>
                  <a:prstClr val="black"/>
                </a:solidFill>
              </a:endParaRPr>
            </a:p>
          </p:txBody>
        </p:sp>
        <p:sp>
          <p:nvSpPr>
            <p:cNvPr id="32" name="Rounded Rectangle 19"/>
            <p:cNvSpPr/>
            <p:nvPr/>
          </p:nvSpPr>
          <p:spPr bwMode="auto">
            <a:xfrm>
              <a:off x="1259597" y="2555865"/>
              <a:ext cx="3768357" cy="2012060"/>
            </a:xfrm>
            <a:prstGeom prst="roundRect">
              <a:avLst>
                <a:gd name="adj" fmla="val 16667"/>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defRPr/>
              </a:pPr>
              <a:r>
                <a:rPr lang="en-GB">
                  <a:solidFill>
                    <a:prstClr val="black"/>
                  </a:solidFill>
                </a:rPr>
                <a:t>IPS Holistic Framework</a:t>
              </a:r>
              <a:endParaRPr>
                <a:solidFill>
                  <a:prstClr val="black"/>
                </a:solidFill>
              </a:endParaRPr>
            </a:p>
          </p:txBody>
        </p:sp>
        <p:sp>
          <p:nvSpPr>
            <p:cNvPr id="33" name="Rounded Rectangle 57"/>
            <p:cNvSpPr/>
            <p:nvPr/>
          </p:nvSpPr>
          <p:spPr bwMode="auto">
            <a:xfrm>
              <a:off x="1472300" y="3282281"/>
              <a:ext cx="3265480" cy="271280"/>
            </a:xfrm>
            <a:prstGeom prst="roundRect">
              <a:avLst>
                <a:gd name="adj" fmla="val 16667"/>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defRPr/>
              </a:pPr>
              <a:r>
                <a:rPr lang="en-GB" dirty="0">
                  <a:solidFill>
                    <a:prstClr val="black"/>
                  </a:solidFill>
                </a:rPr>
                <a:t>IPS Agreements</a:t>
              </a:r>
              <a:endParaRPr dirty="0">
                <a:solidFill>
                  <a:prstClr val="black"/>
                </a:solidFill>
              </a:endParaRPr>
            </a:p>
          </p:txBody>
        </p:sp>
        <p:sp>
          <p:nvSpPr>
            <p:cNvPr id="34" name="Rounded Rectangle 57"/>
            <p:cNvSpPr/>
            <p:nvPr/>
          </p:nvSpPr>
          <p:spPr bwMode="auto">
            <a:xfrm>
              <a:off x="1472300" y="3599271"/>
              <a:ext cx="3265480" cy="271280"/>
            </a:xfrm>
            <a:prstGeom prst="roundRect">
              <a:avLst>
                <a:gd name="adj" fmla="val 16667"/>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defRPr/>
              </a:pPr>
              <a:r>
                <a:rPr lang="en-GB">
                  <a:solidFill>
                    <a:prstClr val="black"/>
                  </a:solidFill>
                </a:rPr>
                <a:t>Stakeholders Involvement</a:t>
              </a:r>
              <a:endParaRPr>
                <a:solidFill>
                  <a:prstClr val="black"/>
                </a:solidFill>
              </a:endParaRPr>
            </a:p>
          </p:txBody>
        </p:sp>
        <p:sp>
          <p:nvSpPr>
            <p:cNvPr id="35" name="Rounded Rectangle 57"/>
            <p:cNvSpPr/>
            <p:nvPr/>
          </p:nvSpPr>
          <p:spPr bwMode="auto">
            <a:xfrm>
              <a:off x="1472300" y="3912826"/>
              <a:ext cx="3265480" cy="271280"/>
            </a:xfrm>
            <a:prstGeom prst="roundRect">
              <a:avLst>
                <a:gd name="adj" fmla="val 16667"/>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defRPr/>
              </a:pPr>
              <a:r>
                <a:rPr lang="en-GB">
                  <a:solidFill>
                    <a:prstClr val="black"/>
                  </a:solidFill>
                </a:rPr>
                <a:t>Implementation Guidelines</a:t>
              </a:r>
              <a:endParaRPr>
                <a:solidFill>
                  <a:prstClr val="black"/>
                </a:solidFill>
              </a:endParaRPr>
            </a:p>
          </p:txBody>
        </p:sp>
        <p:pic>
          <p:nvPicPr>
            <p:cNvPr id="36" name="Graphic 18" descr="Lightbulb and gear"/>
            <p:cNvPicPr>
              <a:picLocks noChangeAspect="1"/>
            </p:cNvPicPr>
            <p:nvPr/>
          </p:nvPicPr>
          <p:blipFill>
            <a:blip r:embed="rId7"/>
            <a:stretch/>
          </p:blipFill>
          <p:spPr bwMode="auto">
            <a:xfrm>
              <a:off x="1602568" y="3599271"/>
              <a:ext cx="324206" cy="266070"/>
            </a:xfrm>
            <a:prstGeom prst="rect">
              <a:avLst/>
            </a:prstGeom>
          </p:spPr>
        </p:pic>
        <p:pic>
          <p:nvPicPr>
            <p:cNvPr id="37" name="Graphic 10" descr="Playbook"/>
            <p:cNvPicPr>
              <a:picLocks noChangeAspect="1"/>
            </p:cNvPicPr>
            <p:nvPr/>
          </p:nvPicPr>
          <p:blipFill>
            <a:blip r:embed="rId8"/>
            <a:stretch/>
          </p:blipFill>
          <p:spPr bwMode="auto">
            <a:xfrm>
              <a:off x="1584533" y="4221476"/>
              <a:ext cx="330554" cy="271280"/>
            </a:xfrm>
            <a:prstGeom prst="rect">
              <a:avLst/>
            </a:prstGeom>
          </p:spPr>
        </p:pic>
        <p:sp>
          <p:nvSpPr>
            <p:cNvPr id="38" name="Rounded Rectangle 57"/>
            <p:cNvSpPr/>
            <p:nvPr/>
          </p:nvSpPr>
          <p:spPr bwMode="auto">
            <a:xfrm>
              <a:off x="1472300" y="2963312"/>
              <a:ext cx="3265480" cy="271280"/>
            </a:xfrm>
            <a:prstGeom prst="roundRect">
              <a:avLst>
                <a:gd name="adj" fmla="val 16667"/>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defRPr/>
              </a:pPr>
              <a:r>
                <a:rPr lang="en-GB" dirty="0">
                  <a:solidFill>
                    <a:prstClr val="black"/>
                  </a:solidFill>
                </a:rPr>
                <a:t>IPS Governance</a:t>
              </a:r>
              <a:endParaRPr dirty="0">
                <a:solidFill>
                  <a:prstClr val="black"/>
                </a:solidFill>
              </a:endParaRPr>
            </a:p>
          </p:txBody>
        </p:sp>
        <p:pic>
          <p:nvPicPr>
            <p:cNvPr id="39" name="Graphic 9" descr="Bank"/>
            <p:cNvPicPr>
              <a:picLocks noChangeAspect="1"/>
            </p:cNvPicPr>
            <p:nvPr/>
          </p:nvPicPr>
          <p:blipFill>
            <a:blip r:embed="rId9"/>
            <a:stretch/>
          </p:blipFill>
          <p:spPr bwMode="auto">
            <a:xfrm>
              <a:off x="1603149" y="2963312"/>
              <a:ext cx="330555" cy="271281"/>
            </a:xfrm>
            <a:prstGeom prst="rect">
              <a:avLst/>
            </a:prstGeom>
          </p:spPr>
        </p:pic>
        <p:pic>
          <p:nvPicPr>
            <p:cNvPr id="40" name="Γραφικό 3" descr="Κύκλοι με βέλη"/>
            <p:cNvPicPr>
              <a:picLocks noChangeAspect="1"/>
            </p:cNvPicPr>
            <p:nvPr/>
          </p:nvPicPr>
          <p:blipFill>
            <a:blip r:embed="rId10"/>
            <a:stretch/>
          </p:blipFill>
          <p:spPr bwMode="auto">
            <a:xfrm>
              <a:off x="1544568" y="3252512"/>
              <a:ext cx="404228" cy="331743"/>
            </a:xfrm>
            <a:prstGeom prst="rect">
              <a:avLst/>
            </a:prstGeom>
          </p:spPr>
        </p:pic>
        <p:pic>
          <p:nvPicPr>
            <p:cNvPr id="41" name="Γραφικό 6" descr="Λίστα ελέγχου"/>
            <p:cNvPicPr>
              <a:picLocks noChangeAspect="1"/>
            </p:cNvPicPr>
            <p:nvPr/>
          </p:nvPicPr>
          <p:blipFill>
            <a:blip r:embed="rId11"/>
            <a:stretch/>
          </p:blipFill>
          <p:spPr bwMode="auto">
            <a:xfrm>
              <a:off x="1596021" y="3915640"/>
              <a:ext cx="330555" cy="271281"/>
            </a:xfrm>
            <a:prstGeom prst="rect">
              <a:avLst/>
            </a:prstGeom>
          </p:spPr>
        </p:pic>
      </p:grpSp>
      <p:grpSp>
        <p:nvGrpSpPr>
          <p:cNvPr id="42" name="58 - Ομάδα"/>
          <p:cNvGrpSpPr/>
          <p:nvPr/>
        </p:nvGrpSpPr>
        <p:grpSpPr bwMode="auto">
          <a:xfrm>
            <a:off x="7117984" y="2216017"/>
            <a:ext cx="3922856" cy="1929688"/>
            <a:chOff x="7117984" y="2533009"/>
            <a:chExt cx="3922856" cy="1929688"/>
          </a:xfrm>
        </p:grpSpPr>
        <p:sp>
          <p:nvSpPr>
            <p:cNvPr id="43" name="Rounded Rectangle 2"/>
            <p:cNvSpPr/>
            <p:nvPr/>
          </p:nvSpPr>
          <p:spPr bwMode="auto">
            <a:xfrm>
              <a:off x="7352582" y="4068898"/>
              <a:ext cx="3454846" cy="271281"/>
            </a:xfrm>
            <a:prstGeom prst="roundRect">
              <a:avLst>
                <a:gd name="adj" fmla="val 16667"/>
              </a:avLst>
            </a:prstGeom>
            <a:solidFill>
              <a:srgbClr val="FFFFA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defRPr/>
              </a:pPr>
              <a:r>
                <a:rPr lang="en-GB">
                  <a:solidFill>
                    <a:prstClr val="black"/>
                  </a:solidFill>
                </a:rPr>
                <a:t>Knowledge Graphs &amp; Semantics</a:t>
              </a:r>
              <a:endParaRPr>
                <a:solidFill>
                  <a:prstClr val="black"/>
                </a:solidFill>
              </a:endParaRPr>
            </a:p>
          </p:txBody>
        </p:sp>
        <p:sp>
          <p:nvSpPr>
            <p:cNvPr id="44" name="Rounded Rectangle 44"/>
            <p:cNvSpPr/>
            <p:nvPr/>
          </p:nvSpPr>
          <p:spPr bwMode="auto">
            <a:xfrm>
              <a:off x="7117984" y="2533009"/>
              <a:ext cx="3922856" cy="1929688"/>
            </a:xfrm>
            <a:prstGeom prst="roundRect">
              <a:avLst>
                <a:gd name="adj" fmla="val 16667"/>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defRPr/>
              </a:pPr>
              <a:r>
                <a:rPr lang="en-US">
                  <a:solidFill>
                    <a:prstClr val="black"/>
                  </a:solidFill>
                </a:rPr>
                <a:t>ICT Architecture and Tools</a:t>
              </a:r>
              <a:endParaRPr>
                <a:solidFill>
                  <a:prstClr val="black"/>
                </a:solidFill>
              </a:endParaRPr>
            </a:p>
          </p:txBody>
        </p:sp>
        <p:sp>
          <p:nvSpPr>
            <p:cNvPr id="45" name="Rounded Rectangle 2"/>
            <p:cNvSpPr/>
            <p:nvPr/>
          </p:nvSpPr>
          <p:spPr bwMode="auto">
            <a:xfrm>
              <a:off x="7352582" y="3078976"/>
              <a:ext cx="3454846" cy="271281"/>
            </a:xfrm>
            <a:prstGeom prst="roundRect">
              <a:avLst>
                <a:gd name="adj" fmla="val 16667"/>
              </a:avLst>
            </a:prstGeom>
            <a:solidFill>
              <a:srgbClr val="FFFFA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defRPr/>
              </a:pPr>
              <a:r>
                <a:rPr lang="en-GB">
                  <a:solidFill>
                    <a:prstClr val="black"/>
                  </a:solidFill>
                </a:rPr>
                <a:t>IPS Reference Architecture</a:t>
              </a:r>
              <a:endParaRPr>
                <a:solidFill>
                  <a:prstClr val="black"/>
                </a:solidFill>
              </a:endParaRPr>
            </a:p>
          </p:txBody>
        </p:sp>
        <p:sp>
          <p:nvSpPr>
            <p:cNvPr id="46" name="Rounded Rectangle 2"/>
            <p:cNvSpPr/>
            <p:nvPr/>
          </p:nvSpPr>
          <p:spPr bwMode="auto">
            <a:xfrm>
              <a:off x="7352582" y="3409774"/>
              <a:ext cx="3454846" cy="271281"/>
            </a:xfrm>
            <a:prstGeom prst="roundRect">
              <a:avLst>
                <a:gd name="adj" fmla="val 16667"/>
              </a:avLst>
            </a:prstGeom>
            <a:solidFill>
              <a:srgbClr val="FFFFA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defRPr/>
              </a:pPr>
              <a:r>
                <a:rPr lang="en-GB">
                  <a:solidFill>
                    <a:prstClr val="black"/>
                  </a:solidFill>
                </a:rPr>
                <a:t>Mobile Platforms and Tools</a:t>
              </a:r>
              <a:endParaRPr>
                <a:solidFill>
                  <a:prstClr val="black"/>
                </a:solidFill>
              </a:endParaRPr>
            </a:p>
          </p:txBody>
        </p:sp>
        <p:pic>
          <p:nvPicPr>
            <p:cNvPr id="47" name="Graphic 17" descr="Web design"/>
            <p:cNvPicPr>
              <a:picLocks noChangeAspect="1"/>
            </p:cNvPicPr>
            <p:nvPr/>
          </p:nvPicPr>
          <p:blipFill>
            <a:blip r:embed="rId12"/>
            <a:stretch/>
          </p:blipFill>
          <p:spPr bwMode="auto">
            <a:xfrm>
              <a:off x="7469768" y="4078675"/>
              <a:ext cx="330555" cy="271281"/>
            </a:xfrm>
            <a:prstGeom prst="rect">
              <a:avLst/>
            </a:prstGeom>
          </p:spPr>
        </p:pic>
        <p:sp>
          <p:nvSpPr>
            <p:cNvPr id="48" name="Rounded Rectangle 2"/>
            <p:cNvSpPr/>
            <p:nvPr/>
          </p:nvSpPr>
          <p:spPr bwMode="auto">
            <a:xfrm>
              <a:off x="7366592" y="3737478"/>
              <a:ext cx="3454846" cy="271281"/>
            </a:xfrm>
            <a:prstGeom prst="roundRect">
              <a:avLst>
                <a:gd name="adj" fmla="val 16667"/>
              </a:avLst>
            </a:prstGeom>
            <a:solidFill>
              <a:srgbClr val="FFFFA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defRPr/>
              </a:pPr>
              <a:r>
                <a:rPr lang="en-GB">
                  <a:solidFill>
                    <a:prstClr val="black"/>
                  </a:solidFill>
                </a:rPr>
                <a:t>Visual Assistants</a:t>
              </a:r>
              <a:endParaRPr>
                <a:solidFill>
                  <a:prstClr val="black"/>
                </a:solidFill>
              </a:endParaRPr>
            </a:p>
          </p:txBody>
        </p:sp>
        <p:pic>
          <p:nvPicPr>
            <p:cNvPr id="49" name="Graphic 15" descr="Cloud Computing"/>
            <p:cNvPicPr>
              <a:picLocks noChangeAspect="1"/>
            </p:cNvPicPr>
            <p:nvPr/>
          </p:nvPicPr>
          <p:blipFill>
            <a:blip r:embed="rId13"/>
            <a:stretch/>
          </p:blipFill>
          <p:spPr bwMode="auto">
            <a:xfrm>
              <a:off x="7475440" y="3409774"/>
              <a:ext cx="330555" cy="271281"/>
            </a:xfrm>
            <a:prstGeom prst="rect">
              <a:avLst/>
            </a:prstGeom>
          </p:spPr>
        </p:pic>
        <p:pic>
          <p:nvPicPr>
            <p:cNvPr id="50" name="Γραφικό 4" descr="Κεφάλι με γρανάζια"/>
            <p:cNvPicPr>
              <a:picLocks noChangeAspect="1"/>
            </p:cNvPicPr>
            <p:nvPr/>
          </p:nvPicPr>
          <p:blipFill>
            <a:blip r:embed="rId14"/>
            <a:stretch/>
          </p:blipFill>
          <p:spPr bwMode="auto">
            <a:xfrm>
              <a:off x="7473322" y="3747379"/>
              <a:ext cx="306529" cy="251563"/>
            </a:xfrm>
            <a:prstGeom prst="rect">
              <a:avLst/>
            </a:prstGeom>
          </p:spPr>
        </p:pic>
        <p:pic>
          <p:nvPicPr>
            <p:cNvPr id="51" name="Γραφικό 7" descr="Διακομιστής"/>
            <p:cNvPicPr>
              <a:picLocks noChangeAspect="1"/>
            </p:cNvPicPr>
            <p:nvPr/>
          </p:nvPicPr>
          <p:blipFill>
            <a:blip r:embed="rId15"/>
            <a:stretch/>
          </p:blipFill>
          <p:spPr bwMode="auto">
            <a:xfrm>
              <a:off x="7483387" y="3095301"/>
              <a:ext cx="267631" cy="219640"/>
            </a:xfrm>
            <a:prstGeom prst="rect">
              <a:avLst/>
            </a:prstGeom>
          </p:spPr>
        </p:pic>
      </p:grpSp>
      <p:grpSp>
        <p:nvGrpSpPr>
          <p:cNvPr id="52" name="60 - Ομάδα"/>
          <p:cNvGrpSpPr/>
          <p:nvPr/>
        </p:nvGrpSpPr>
        <p:grpSpPr bwMode="auto">
          <a:xfrm>
            <a:off x="7135827" y="4250933"/>
            <a:ext cx="3922855" cy="1500366"/>
            <a:chOff x="7135827" y="4567925"/>
            <a:chExt cx="3922855" cy="1500366"/>
          </a:xfrm>
        </p:grpSpPr>
        <p:sp>
          <p:nvSpPr>
            <p:cNvPr id="53" name="Rounded Rectangle 5"/>
            <p:cNvSpPr/>
            <p:nvPr/>
          </p:nvSpPr>
          <p:spPr bwMode="auto">
            <a:xfrm>
              <a:off x="7135827" y="4567925"/>
              <a:ext cx="3922855" cy="1500366"/>
            </a:xfrm>
            <a:prstGeom prst="roundRect">
              <a:avLst>
                <a:gd name="adj" fmla="val 16667"/>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tIns="0" rtlCol="0" anchor="t"/>
            <a:lstStyle/>
            <a:p>
              <a:pPr>
                <a:defRPr/>
              </a:pPr>
              <a:r>
                <a:rPr lang="en-GB" dirty="0">
                  <a:solidFill>
                    <a:prstClr val="black"/>
                  </a:solidFill>
                </a:rPr>
                <a:t>Pilots and Evaluation </a:t>
              </a:r>
              <a:endParaRPr dirty="0">
                <a:solidFill>
                  <a:prstClr val="black"/>
                </a:solidFill>
              </a:endParaRPr>
            </a:p>
          </p:txBody>
        </p:sp>
        <p:sp>
          <p:nvSpPr>
            <p:cNvPr id="54" name="Rounded Rectangle 30"/>
            <p:cNvSpPr/>
            <p:nvPr/>
          </p:nvSpPr>
          <p:spPr bwMode="auto">
            <a:xfrm>
              <a:off x="7473425" y="5376402"/>
              <a:ext cx="3334002" cy="271280"/>
            </a:xfrm>
            <a:prstGeom prst="roundRect">
              <a:avLst>
                <a:gd name="adj" fmla="val 16667"/>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defRPr/>
              </a:pPr>
              <a:r>
                <a:rPr lang="en-US">
                  <a:solidFill>
                    <a:prstClr val="black"/>
                  </a:solidFill>
                </a:rPr>
                <a:t>Impact and Gains</a:t>
              </a:r>
              <a:endParaRPr>
                <a:solidFill>
                  <a:prstClr val="black"/>
                </a:solidFill>
              </a:endParaRPr>
            </a:p>
          </p:txBody>
        </p:sp>
        <p:sp>
          <p:nvSpPr>
            <p:cNvPr id="55" name="Rounded Rectangle 30"/>
            <p:cNvSpPr/>
            <p:nvPr/>
          </p:nvSpPr>
          <p:spPr bwMode="auto">
            <a:xfrm>
              <a:off x="7472814" y="5045471"/>
              <a:ext cx="3334614" cy="271280"/>
            </a:xfrm>
            <a:prstGeom prst="roundRect">
              <a:avLst>
                <a:gd name="adj" fmla="val 16667"/>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defRPr/>
              </a:pPr>
              <a:r>
                <a:rPr lang="en-GB">
                  <a:solidFill>
                    <a:prstClr val="black"/>
                  </a:solidFill>
                </a:rPr>
                <a:t>Evaluation Plan</a:t>
              </a:r>
              <a:endParaRPr>
                <a:solidFill>
                  <a:prstClr val="black"/>
                </a:solidFill>
              </a:endParaRPr>
            </a:p>
          </p:txBody>
        </p:sp>
        <p:pic>
          <p:nvPicPr>
            <p:cNvPr id="56" name="Graphic 22" descr="Gauge"/>
            <p:cNvPicPr>
              <a:picLocks noChangeAspect="1"/>
            </p:cNvPicPr>
            <p:nvPr/>
          </p:nvPicPr>
          <p:blipFill>
            <a:blip r:embed="rId16"/>
            <a:stretch/>
          </p:blipFill>
          <p:spPr bwMode="auto">
            <a:xfrm>
              <a:off x="7573260" y="5347345"/>
              <a:ext cx="312472" cy="256440"/>
            </a:xfrm>
            <a:prstGeom prst="rect">
              <a:avLst/>
            </a:prstGeom>
          </p:spPr>
        </p:pic>
        <p:sp>
          <p:nvSpPr>
            <p:cNvPr id="57" name="Rounded Rectangle 30"/>
            <p:cNvSpPr/>
            <p:nvPr/>
          </p:nvSpPr>
          <p:spPr bwMode="auto">
            <a:xfrm>
              <a:off x="7473424" y="5698402"/>
              <a:ext cx="3334003" cy="271280"/>
            </a:xfrm>
            <a:prstGeom prst="roundRect">
              <a:avLst>
                <a:gd name="adj" fmla="val 16667"/>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defRPr/>
              </a:pPr>
              <a:r>
                <a:rPr lang="en-GB">
                  <a:solidFill>
                    <a:prstClr val="black"/>
                  </a:solidFill>
                </a:rPr>
                <a:t>Principles reinforcement</a:t>
              </a:r>
              <a:endParaRPr>
                <a:solidFill>
                  <a:prstClr val="black"/>
                </a:solidFill>
              </a:endParaRPr>
            </a:p>
          </p:txBody>
        </p:sp>
        <p:pic>
          <p:nvPicPr>
            <p:cNvPr id="58" name="Graphic 14" descr="Checklist"/>
            <p:cNvPicPr>
              <a:picLocks noChangeAspect="1"/>
            </p:cNvPicPr>
            <p:nvPr/>
          </p:nvPicPr>
          <p:blipFill>
            <a:blip r:embed="rId6"/>
            <a:stretch/>
          </p:blipFill>
          <p:spPr bwMode="auto">
            <a:xfrm>
              <a:off x="7600889" y="5109076"/>
              <a:ext cx="260650" cy="213910"/>
            </a:xfrm>
            <a:prstGeom prst="rect">
              <a:avLst/>
            </a:prstGeom>
          </p:spPr>
        </p:pic>
        <p:pic>
          <p:nvPicPr>
            <p:cNvPr id="59" name="Graphic 14" descr="Checklist"/>
            <p:cNvPicPr>
              <a:picLocks noChangeAspect="1"/>
            </p:cNvPicPr>
            <p:nvPr/>
          </p:nvPicPr>
          <p:blipFill>
            <a:blip r:embed="rId6"/>
            <a:stretch/>
          </p:blipFill>
          <p:spPr bwMode="auto">
            <a:xfrm>
              <a:off x="7600889" y="5712844"/>
              <a:ext cx="260650" cy="213910"/>
            </a:xfrm>
            <a:prstGeom prst="rect">
              <a:avLst/>
            </a:prstGeom>
          </p:spPr>
        </p:pic>
      </p:grpSp>
      <p:sp>
        <p:nvSpPr>
          <p:cNvPr id="60" name="60 - Ορθογώνιο"/>
          <p:cNvSpPr/>
          <p:nvPr/>
        </p:nvSpPr>
        <p:spPr bwMode="auto">
          <a:xfrm>
            <a:off x="1011619" y="5994399"/>
            <a:ext cx="10256837" cy="461665"/>
          </a:xfrm>
          <a:prstGeom prst="rect">
            <a:avLst/>
          </a:prstGeom>
        </p:spPr>
        <p:txBody>
          <a:bodyPr wrap="square">
            <a:spAutoFit/>
          </a:bodyPr>
          <a:lstStyle/>
          <a:p>
            <a:pPr>
              <a:defRPr/>
            </a:pPr>
            <a:r>
              <a:rPr lang="en-US" sz="1200">
                <a:solidFill>
                  <a:prstClr val="black"/>
                </a:solidFill>
              </a:rPr>
              <a:t>Efthimios Tambouris and Konstantinos Tarabanis (2021) “Inclusive Governance Models and ICT Tools for Integrated Public Service Co-Creation and Provision: The inGov project”, </a:t>
            </a:r>
            <a:r>
              <a:rPr lang="en-US" sz="1200" i="1">
                <a:solidFill>
                  <a:prstClr val="black"/>
                </a:solidFill>
              </a:rPr>
              <a:t>22</a:t>
            </a:r>
            <a:r>
              <a:rPr lang="en-US" sz="1200" i="1" baseline="30000">
                <a:solidFill>
                  <a:prstClr val="black"/>
                </a:solidFill>
              </a:rPr>
              <a:t>nd</a:t>
            </a:r>
            <a:r>
              <a:rPr lang="en-US" sz="1200" i="1">
                <a:solidFill>
                  <a:prstClr val="black"/>
                </a:solidFill>
              </a:rPr>
              <a:t> Annual International Conference on Digital Government</a:t>
            </a:r>
            <a:r>
              <a:rPr lang="en-US" sz="1200">
                <a:solidFill>
                  <a:prstClr val="black"/>
                </a:solidFill>
              </a:rPr>
              <a:t> Research (dg.o 2021), ACM, pp. 538-539.</a:t>
            </a:r>
            <a:endParaRPr lang="el-GR" sz="1200">
              <a:solidFill>
                <a:prstClr val="black"/>
              </a:solidFill>
            </a:endParaRPr>
          </a:p>
        </p:txBody>
      </p:sp>
      <p:sp>
        <p:nvSpPr>
          <p:cNvPr id="61" name="4 - Θέση υποσέλιδου"/>
          <p:cNvSpPr>
            <a:spLocks noGrp="1"/>
          </p:cNvSpPr>
          <p:nvPr>
            <p:ph type="ftr" sz="quarter" idx="11"/>
          </p:nvPr>
        </p:nvSpPr>
        <p:spPr bwMode="auto">
          <a:xfrm>
            <a:off x="4168140" y="6356350"/>
            <a:ext cx="4114800" cy="365125"/>
          </a:xfrm>
        </p:spPr>
        <p:txBody>
          <a:bodyPr/>
          <a:lstStyle/>
          <a:p>
            <a:pPr algn="ctr">
              <a:lnSpc>
                <a:spcPct val="100000"/>
              </a:lnSpc>
              <a:defRPr/>
            </a:pPr>
            <a:endParaRPr lang="en-US" sz="1200" b="0" strike="noStrike" spc="-1" dirty="0">
              <a:latin typeface="Calibri"/>
            </a:endParaRPr>
          </a:p>
        </p:txBody>
      </p:sp>
      <p:sp>
        <p:nvSpPr>
          <p:cNvPr id="2" name="Rechteck: abgerundete Ecken 1">
            <a:extLst>
              <a:ext uri="{FF2B5EF4-FFF2-40B4-BE49-F238E27FC236}">
                <a16:creationId xmlns:a16="http://schemas.microsoft.com/office/drawing/2014/main" id="{84395EE8-5341-4E2C-9846-899F7D361F58}"/>
              </a:ext>
            </a:extLst>
          </p:cNvPr>
          <p:cNvSpPr/>
          <p:nvPr/>
        </p:nvSpPr>
        <p:spPr>
          <a:xfrm>
            <a:off x="7133555" y="4250933"/>
            <a:ext cx="3925127" cy="1515720"/>
          </a:xfrm>
          <a:prstGeom prst="roundRect">
            <a:avLst/>
          </a:prstGeom>
          <a:noFill/>
          <a:ln w="381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Rechteck: abgerundete Ecken 2">
            <a:extLst>
              <a:ext uri="{FF2B5EF4-FFF2-40B4-BE49-F238E27FC236}">
                <a16:creationId xmlns:a16="http://schemas.microsoft.com/office/drawing/2014/main" id="{18910492-6072-4D1A-94DF-C505F6B8E7B6}"/>
              </a:ext>
            </a:extLst>
          </p:cNvPr>
          <p:cNvSpPr/>
          <p:nvPr/>
        </p:nvSpPr>
        <p:spPr>
          <a:xfrm>
            <a:off x="1277440" y="4390849"/>
            <a:ext cx="3780913" cy="1357745"/>
          </a:xfrm>
          <a:prstGeom prst="roundRect">
            <a:avLst/>
          </a:prstGeom>
          <a:noFill/>
          <a:ln w="381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4" name="CustomShape 1"/>
          <p:cNvSpPr/>
          <p:nvPr/>
        </p:nvSpPr>
        <p:spPr bwMode="auto">
          <a:xfrm>
            <a:off x="1097280" y="260648"/>
            <a:ext cx="10255680" cy="711000"/>
          </a:xfrm>
          <a:prstGeom prst="rect">
            <a:avLst/>
          </a:prstGeom>
          <a:noFill/>
          <a:ln>
            <a:noFill/>
          </a:ln>
        </p:spPr>
        <p:style>
          <a:lnRef idx="0">
            <a:srgbClr val="000000"/>
          </a:lnRef>
          <a:fillRef idx="0">
            <a:srgbClr val="000000"/>
          </a:fillRef>
          <a:effectRef idx="0">
            <a:srgbClr val="000000"/>
          </a:effectRef>
          <a:fontRef idx="minor"/>
        </p:style>
        <p:txBody>
          <a:bodyPr lIns="90000" tIns="45000" rIns="90000" bIns="45000" anchor="ctr">
            <a:normAutofit/>
          </a:bodyPr>
          <a:lstStyle/>
          <a:p>
            <a:pPr>
              <a:lnSpc>
                <a:spcPct val="90000"/>
              </a:lnSpc>
              <a:defRPr/>
            </a:pPr>
            <a:r>
              <a:rPr lang="en-US" sz="3200" b="1" strike="noStrike" spc="-1" dirty="0">
                <a:solidFill>
                  <a:srgbClr val="004778"/>
                </a:solidFill>
                <a:latin typeface="Calibri"/>
                <a:ea typeface="Source Sans Pro SemiBold"/>
              </a:rPr>
              <a:t>Sustainability: the private sector</a:t>
            </a:r>
            <a:endParaRPr lang="en-US" sz="3200" b="0" strike="noStrike" spc="-1" dirty="0">
              <a:latin typeface="Calibri"/>
            </a:endParaRPr>
          </a:p>
        </p:txBody>
      </p:sp>
      <p:sp>
        <p:nvSpPr>
          <p:cNvPr id="5" name="CustomShape 2"/>
          <p:cNvSpPr/>
          <p:nvPr/>
        </p:nvSpPr>
        <p:spPr bwMode="auto">
          <a:xfrm>
            <a:off x="1097280" y="1596960"/>
            <a:ext cx="10255680" cy="4483080"/>
          </a:xfrm>
          <a:prstGeom prst="rect">
            <a:avLst/>
          </a:prstGeom>
          <a:noFill/>
          <a:ln>
            <a:noFill/>
          </a:ln>
        </p:spPr>
        <p:style>
          <a:lnRef idx="0">
            <a:srgbClr val="000000"/>
          </a:lnRef>
          <a:fillRef idx="0">
            <a:srgbClr val="000000"/>
          </a:fillRef>
          <a:effectRef idx="0">
            <a:srgbClr val="000000"/>
          </a:effectRef>
          <a:fontRef idx="minor"/>
        </p:style>
      </p:sp>
      <p:sp>
        <p:nvSpPr>
          <p:cNvPr id="6" name="CustomShape 4"/>
          <p:cNvSpPr/>
          <p:nvPr/>
        </p:nvSpPr>
        <p:spPr bwMode="auto">
          <a:xfrm>
            <a:off x="4168080" y="6356520"/>
            <a:ext cx="4114080" cy="364320"/>
          </a:xfrm>
          <a:prstGeom prst="rect">
            <a:avLst/>
          </a:prstGeom>
          <a:noFill/>
          <a:ln>
            <a:noFill/>
          </a:ln>
        </p:spPr>
        <p:style>
          <a:lnRef idx="0">
            <a:srgbClr val="000000"/>
          </a:lnRef>
          <a:fillRef idx="0">
            <a:srgbClr val="000000"/>
          </a:fillRef>
          <a:effectRef idx="0">
            <a:srgbClr val="000000"/>
          </a:effectRef>
          <a:fontRef idx="minor"/>
        </p:style>
        <p:txBody>
          <a:bodyPr lIns="90000" tIns="45000" rIns="90000" bIns="4500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b="1" spc="-1" dirty="0">
              <a:solidFill>
                <a:srgbClr val="004778"/>
              </a:solidFill>
              <a:latin typeface="Calibri"/>
            </a:endParaRPr>
          </a:p>
        </p:txBody>
      </p:sp>
      <p:sp>
        <p:nvSpPr>
          <p:cNvPr id="7" name="TextBox 6"/>
          <p:cNvSpPr/>
          <p:nvPr/>
        </p:nvSpPr>
        <p:spPr bwMode="auto">
          <a:xfrm>
            <a:off x="-16233" y="1596960"/>
            <a:ext cx="12208233" cy="4647426"/>
          </a:xfrm>
          <a:prstGeom prst="rect">
            <a:avLst/>
          </a:prstGeom>
          <a:noFill/>
        </p:spPr>
        <p:txBody>
          <a:bodyPr wrap="square">
            <a:spAutoFit/>
          </a:bodyPr>
          <a:lstStyle/>
          <a:p>
            <a:pPr>
              <a:defRPr/>
            </a:pPr>
            <a:r>
              <a:rPr lang="en-US" sz="2000" i="1" dirty="0">
                <a:solidFill>
                  <a:srgbClr val="002060"/>
                </a:solidFill>
              </a:rPr>
              <a:t>“[…] a relative concept in that it describes the planned and strategic management processes involved in working toward a balance of economic, social, and environmental goals and values. Moreover, [it] is often seen as an umbrella term for various other concepts that, in one way or the other, all refer to the role of business in society” (Thomsen, 2018; p. 4). </a:t>
            </a:r>
          </a:p>
          <a:p>
            <a:pPr marL="285750" indent="-285750">
              <a:buFont typeface="Arial" panose="020B0604020202020204" pitchFamily="34" charset="0"/>
              <a:buChar char="•"/>
              <a:defRPr/>
            </a:pPr>
            <a:endParaRPr lang="en-GB" dirty="0">
              <a:solidFill>
                <a:srgbClr val="002060"/>
              </a:solidFill>
            </a:endParaRPr>
          </a:p>
          <a:p>
            <a:pPr marL="285750" indent="-285750">
              <a:buFont typeface="Arial" panose="020B0604020202020204" pitchFamily="34" charset="0"/>
              <a:buChar char="•"/>
              <a:defRPr/>
            </a:pPr>
            <a:r>
              <a:rPr lang="en-US" dirty="0">
                <a:solidFill>
                  <a:srgbClr val="002060"/>
                </a:solidFill>
              </a:rPr>
              <a:t>How </a:t>
            </a:r>
            <a:r>
              <a:rPr lang="en-US" dirty="0" err="1">
                <a:solidFill>
                  <a:srgbClr val="002060"/>
                </a:solidFill>
              </a:rPr>
              <a:t>organisations</a:t>
            </a:r>
            <a:r>
              <a:rPr lang="en-US" dirty="0">
                <a:solidFill>
                  <a:srgbClr val="002060"/>
                </a:solidFill>
              </a:rPr>
              <a:t> contribute to the </a:t>
            </a:r>
            <a:r>
              <a:rPr lang="en-US" b="1" dirty="0">
                <a:solidFill>
                  <a:srgbClr val="002060"/>
                </a:solidFill>
              </a:rPr>
              <a:t>well-being</a:t>
            </a:r>
            <a:r>
              <a:rPr lang="en-US" dirty="0">
                <a:solidFill>
                  <a:srgbClr val="002060"/>
                </a:solidFill>
              </a:rPr>
              <a:t> and </a:t>
            </a:r>
            <a:r>
              <a:rPr lang="en-US" b="1" dirty="0">
                <a:solidFill>
                  <a:srgbClr val="002060"/>
                </a:solidFill>
              </a:rPr>
              <a:t>quality of life </a:t>
            </a:r>
            <a:r>
              <a:rPr lang="en-US" dirty="0">
                <a:solidFill>
                  <a:srgbClr val="002060"/>
                </a:solidFill>
              </a:rPr>
              <a:t>of society and individuals in current and future generations. </a:t>
            </a:r>
          </a:p>
          <a:p>
            <a:pPr marL="285750" indent="-285750">
              <a:buFont typeface="Arial" panose="020B0604020202020204" pitchFamily="34" charset="0"/>
              <a:buChar char="•"/>
              <a:defRPr/>
            </a:pPr>
            <a:endParaRPr lang="en-US" dirty="0">
              <a:solidFill>
                <a:srgbClr val="002060"/>
              </a:solidFill>
            </a:endParaRPr>
          </a:p>
          <a:p>
            <a:pPr marL="285750" indent="-285750">
              <a:buFont typeface="Arial" panose="020B0604020202020204" pitchFamily="34" charset="0"/>
              <a:buChar char="•"/>
              <a:defRPr/>
            </a:pPr>
            <a:r>
              <a:rPr lang="en-US" dirty="0">
                <a:solidFill>
                  <a:srgbClr val="002060"/>
                </a:solidFill>
              </a:rPr>
              <a:t>To </a:t>
            </a:r>
            <a:r>
              <a:rPr lang="en-US" dirty="0" err="1">
                <a:solidFill>
                  <a:srgbClr val="002060"/>
                </a:solidFill>
              </a:rPr>
              <a:t>minimise</a:t>
            </a:r>
            <a:r>
              <a:rPr lang="en-US" dirty="0">
                <a:solidFill>
                  <a:srgbClr val="002060"/>
                </a:solidFill>
              </a:rPr>
              <a:t> the potential for a product to be harmful, fulfil customers’ needs, and generate employment or wealth in different social environments.</a:t>
            </a:r>
          </a:p>
          <a:p>
            <a:pPr marL="285750" indent="-285750">
              <a:buFont typeface="Arial" panose="020B0604020202020204" pitchFamily="34" charset="0"/>
              <a:buChar char="•"/>
              <a:defRPr/>
            </a:pPr>
            <a:endParaRPr lang="en-US" dirty="0">
              <a:solidFill>
                <a:srgbClr val="002060"/>
              </a:solidFill>
            </a:endParaRPr>
          </a:p>
          <a:p>
            <a:pPr marL="285750" indent="-285750">
              <a:buFont typeface="Arial" panose="020B0604020202020204" pitchFamily="34" charset="0"/>
              <a:buChar char="•"/>
              <a:defRPr/>
            </a:pPr>
            <a:r>
              <a:rPr lang="en-US" b="1" dirty="0">
                <a:solidFill>
                  <a:srgbClr val="002060"/>
                </a:solidFill>
              </a:rPr>
              <a:t>Benchmarking</a:t>
            </a:r>
            <a:r>
              <a:rPr lang="en-US" dirty="0">
                <a:solidFill>
                  <a:srgbClr val="002060"/>
                </a:solidFill>
              </a:rPr>
              <a:t> against other </a:t>
            </a:r>
            <a:r>
              <a:rPr lang="en-US" dirty="0" err="1">
                <a:solidFill>
                  <a:srgbClr val="002060"/>
                </a:solidFill>
              </a:rPr>
              <a:t>organisations</a:t>
            </a:r>
            <a:r>
              <a:rPr lang="en-US" dirty="0">
                <a:solidFill>
                  <a:srgbClr val="002060"/>
                </a:solidFill>
              </a:rPr>
              <a:t>: leading </a:t>
            </a:r>
            <a:r>
              <a:rPr lang="en-US" dirty="0" err="1">
                <a:solidFill>
                  <a:srgbClr val="002060"/>
                </a:solidFill>
              </a:rPr>
              <a:t>organisation</a:t>
            </a:r>
            <a:r>
              <a:rPr lang="en-US" dirty="0">
                <a:solidFill>
                  <a:srgbClr val="002060"/>
                </a:solidFill>
              </a:rPr>
              <a:t> in society,  to support transparency and external auditing, and fostering change within the </a:t>
            </a:r>
            <a:r>
              <a:rPr lang="en-US" dirty="0" err="1">
                <a:solidFill>
                  <a:srgbClr val="002060"/>
                </a:solidFill>
              </a:rPr>
              <a:t>organisation</a:t>
            </a:r>
            <a:r>
              <a:rPr lang="en-US" dirty="0">
                <a:solidFill>
                  <a:srgbClr val="002060"/>
                </a:solidFill>
              </a:rPr>
              <a:t> </a:t>
            </a:r>
          </a:p>
          <a:p>
            <a:pPr marL="285750" indent="-285750">
              <a:buFont typeface="Arial" panose="020B0604020202020204" pitchFamily="34" charset="0"/>
              <a:buChar char="•"/>
              <a:defRPr/>
            </a:pPr>
            <a:endParaRPr lang="en-US" dirty="0">
              <a:solidFill>
                <a:srgbClr val="002060"/>
              </a:solidFill>
            </a:endParaRPr>
          </a:p>
          <a:p>
            <a:pPr marL="285750" indent="-285750">
              <a:buFont typeface="Arial" panose="020B0604020202020204" pitchFamily="34" charset="0"/>
              <a:buChar char="•"/>
              <a:defRPr/>
            </a:pPr>
            <a:r>
              <a:rPr lang="en-US" dirty="0">
                <a:solidFill>
                  <a:srgbClr val="002060"/>
                </a:solidFill>
              </a:rPr>
              <a:t>To engage stakeholders and to overcome resistance to </a:t>
            </a:r>
            <a:r>
              <a:rPr lang="en-US" dirty="0" err="1">
                <a:solidFill>
                  <a:srgbClr val="002060"/>
                </a:solidFill>
              </a:rPr>
              <a:t>organisational</a:t>
            </a:r>
            <a:r>
              <a:rPr lang="en-US" dirty="0">
                <a:solidFill>
                  <a:srgbClr val="002060"/>
                </a:solidFill>
              </a:rPr>
              <a:t> change</a:t>
            </a:r>
            <a:endParaRPr lang="en-GB" b="1" dirty="0">
              <a:solidFill>
                <a:srgbClr val="002060"/>
              </a:solidFill>
              <a:ea typeface="Source Sans Pro Light"/>
            </a:endParaRPr>
          </a:p>
          <a:p>
            <a:pPr marL="285750" indent="-285750" algn="just">
              <a:buFont typeface="Arial"/>
              <a:buChar char="•"/>
              <a:defRPr/>
            </a:pPr>
            <a:endParaRPr lang="en-GB" sz="1800" dirty="0">
              <a:latin typeface="Source Sans Pro Light"/>
              <a:ea typeface="Source Sans Pro Light"/>
              <a:cs typeface="Source Sans Pro Light"/>
            </a:endParaRPr>
          </a:p>
        </p:txBody>
      </p:sp>
      <p:sp>
        <p:nvSpPr>
          <p:cNvPr id="8" name="TextBox 9"/>
          <p:cNvSpPr/>
          <p:nvPr/>
        </p:nvSpPr>
        <p:spPr bwMode="auto">
          <a:xfrm>
            <a:off x="5015880" y="6237312"/>
            <a:ext cx="6120680" cy="461665"/>
          </a:xfrm>
          <a:prstGeom prst="rect">
            <a:avLst/>
          </a:prstGeom>
          <a:noFill/>
        </p:spPr>
        <p:txBody>
          <a:bodyPr wrap="square">
            <a:spAutoFit/>
          </a:bodyPr>
          <a:lstStyle/>
          <a:p>
            <a:pPr algn="r">
              <a:defRPr/>
            </a:pPr>
            <a:r>
              <a:rPr lang="en-GB" sz="2400" dirty="0">
                <a:latin typeface="Arial"/>
                <a:ea typeface="Source Sans Pro Light"/>
                <a:cs typeface="Arial"/>
              </a:rPr>
              <a:t> </a:t>
            </a:r>
            <a:endParaRPr dirty="0"/>
          </a:p>
        </p:txBody>
      </p:sp>
    </p:spTree>
    <p:extLst>
      <p:ext uri="{BB962C8B-B14F-4D97-AF65-F5344CB8AC3E}">
        <p14:creationId xmlns:p14="http://schemas.microsoft.com/office/powerpoint/2010/main" val="16474700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4" name="CustomShape 1"/>
          <p:cNvSpPr/>
          <p:nvPr/>
        </p:nvSpPr>
        <p:spPr bwMode="auto">
          <a:xfrm>
            <a:off x="1097280" y="260648"/>
            <a:ext cx="10255680" cy="711000"/>
          </a:xfrm>
          <a:prstGeom prst="rect">
            <a:avLst/>
          </a:prstGeom>
          <a:noFill/>
          <a:ln>
            <a:noFill/>
          </a:ln>
        </p:spPr>
        <p:style>
          <a:lnRef idx="0">
            <a:srgbClr val="000000"/>
          </a:lnRef>
          <a:fillRef idx="0">
            <a:srgbClr val="000000"/>
          </a:fillRef>
          <a:effectRef idx="0">
            <a:srgbClr val="000000"/>
          </a:effectRef>
          <a:fontRef idx="minor"/>
        </p:style>
        <p:txBody>
          <a:bodyPr lIns="90000" tIns="45000" rIns="90000" bIns="45000" anchor="ctr">
            <a:normAutofit fontScale="99500"/>
          </a:bodyPr>
          <a:lstStyle/>
          <a:p>
            <a:pPr>
              <a:lnSpc>
                <a:spcPct val="90000"/>
              </a:lnSpc>
              <a:defRPr/>
            </a:pPr>
            <a:r>
              <a:rPr lang="en-US" sz="3200" b="1" strike="noStrike" spc="-1" dirty="0">
                <a:solidFill>
                  <a:srgbClr val="004778"/>
                </a:solidFill>
                <a:latin typeface="Calibri"/>
                <a:ea typeface="Source Sans Pro SemiBold"/>
              </a:rPr>
              <a:t>Sustainability</a:t>
            </a:r>
            <a:endParaRPr lang="en-US" sz="3200" b="0" strike="noStrike" spc="-1" dirty="0">
              <a:latin typeface="Calibri"/>
            </a:endParaRPr>
          </a:p>
        </p:txBody>
      </p:sp>
      <p:sp>
        <p:nvSpPr>
          <p:cNvPr id="5" name="CustomShape 2"/>
          <p:cNvSpPr/>
          <p:nvPr/>
        </p:nvSpPr>
        <p:spPr bwMode="auto">
          <a:xfrm>
            <a:off x="1097280" y="1596960"/>
            <a:ext cx="10255680" cy="4483080"/>
          </a:xfrm>
          <a:prstGeom prst="rect">
            <a:avLst/>
          </a:prstGeom>
          <a:noFill/>
          <a:ln>
            <a:noFill/>
          </a:ln>
        </p:spPr>
        <p:style>
          <a:lnRef idx="0">
            <a:srgbClr val="000000"/>
          </a:lnRef>
          <a:fillRef idx="0">
            <a:srgbClr val="000000"/>
          </a:fillRef>
          <a:effectRef idx="0">
            <a:srgbClr val="000000"/>
          </a:effectRef>
          <a:fontRef idx="minor"/>
        </p:style>
      </p:sp>
      <p:sp>
        <p:nvSpPr>
          <p:cNvPr id="7" name="CustomShape 4"/>
          <p:cNvSpPr/>
          <p:nvPr/>
        </p:nvSpPr>
        <p:spPr bwMode="auto">
          <a:xfrm>
            <a:off x="4168080" y="6356520"/>
            <a:ext cx="4114080" cy="364320"/>
          </a:xfrm>
          <a:prstGeom prst="rect">
            <a:avLst/>
          </a:prstGeom>
          <a:noFill/>
          <a:ln>
            <a:noFill/>
          </a:ln>
        </p:spPr>
        <p:style>
          <a:lnRef idx="0">
            <a:srgbClr val="000000"/>
          </a:lnRef>
          <a:fillRef idx="0">
            <a:srgbClr val="000000"/>
          </a:fillRef>
          <a:effectRef idx="0">
            <a:srgbClr val="000000"/>
          </a:effectRef>
          <a:fontRef idx="minor"/>
        </p:style>
        <p:txBody>
          <a:bodyPr lIns="90000" tIns="45000" rIns="90000" bIns="4500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1" spc="-1" dirty="0">
              <a:solidFill>
                <a:srgbClr val="004778"/>
              </a:solidFill>
            </a:endParaRPr>
          </a:p>
        </p:txBody>
      </p:sp>
      <p:sp>
        <p:nvSpPr>
          <p:cNvPr id="8" name="Textfeld 8"/>
          <p:cNvSpPr>
            <a:spLocks/>
          </p:cNvSpPr>
          <p:nvPr/>
        </p:nvSpPr>
        <p:spPr bwMode="auto">
          <a:xfrm>
            <a:off x="0" y="1945674"/>
            <a:ext cx="12192000" cy="3785652"/>
          </a:xfrm>
          <a:prstGeom prst="rect">
            <a:avLst/>
          </a:prstGeom>
          <a:noFill/>
        </p:spPr>
        <p:txBody>
          <a:bodyPr wrap="square">
            <a:spAutoFit/>
          </a:bodyPr>
          <a:lstStyle/>
          <a:p>
            <a:pPr>
              <a:defRPr/>
            </a:pPr>
            <a:r>
              <a:rPr lang="en-US" b="1" dirty="0">
                <a:solidFill>
                  <a:srgbClr val="002060"/>
                </a:solidFill>
              </a:rPr>
              <a:t>Sustainability in the </a:t>
            </a:r>
            <a:r>
              <a:rPr lang="en-US" b="1" i="0" u="none" strike="noStrike" dirty="0">
                <a:solidFill>
                  <a:srgbClr val="002060"/>
                </a:solidFill>
              </a:rPr>
              <a:t>European public sector is aligned with digital transformation</a:t>
            </a:r>
            <a:endParaRPr b="1" dirty="0">
              <a:solidFill>
                <a:srgbClr val="002060"/>
              </a:solidFill>
            </a:endParaRPr>
          </a:p>
          <a:p>
            <a:pPr>
              <a:defRPr/>
            </a:pPr>
            <a:r>
              <a:rPr lang="en-US" b="1" i="0" u="none" strike="noStrike" dirty="0">
                <a:solidFill>
                  <a:srgbClr val="002060"/>
                </a:solidFill>
              </a:rPr>
              <a:t>	&gt; e.g. Berlin Declaration (2020)</a:t>
            </a:r>
          </a:p>
          <a:p>
            <a:pPr marL="285750" indent="-285750">
              <a:buFont typeface="Arial" panose="020B0604020202020204" pitchFamily="34" charset="0"/>
              <a:buChar char="•"/>
              <a:defRPr/>
            </a:pPr>
            <a:r>
              <a:rPr lang="en-US" i="0" u="none" strike="noStrike" dirty="0">
                <a:solidFill>
                  <a:srgbClr val="002060"/>
                </a:solidFill>
              </a:rPr>
              <a:t>Ensuring that</a:t>
            </a:r>
            <a:r>
              <a:rPr lang="en-US" b="0" i="0" u="none" strike="noStrike" dirty="0">
                <a:solidFill>
                  <a:srgbClr val="002060"/>
                </a:solidFill>
              </a:rPr>
              <a:t> digital transformation contributes to Sustainable Development Goals (SDGs);</a:t>
            </a:r>
          </a:p>
          <a:p>
            <a:pPr marL="285750" indent="-285750">
              <a:buFont typeface="Arial" panose="020B0604020202020204" pitchFamily="34" charset="0"/>
              <a:buChar char="•"/>
              <a:defRPr/>
            </a:pPr>
            <a:r>
              <a:rPr lang="en-US" dirty="0">
                <a:solidFill>
                  <a:srgbClr val="002060"/>
                </a:solidFill>
              </a:rPr>
              <a:t>Develop policies that support a workplace culture and appropriate use of digital technologies through co-creation and collaboration with the civil society;</a:t>
            </a:r>
          </a:p>
          <a:p>
            <a:pPr marL="285750" indent="-285750">
              <a:buFont typeface="Arial" panose="020B0604020202020204" pitchFamily="34" charset="0"/>
              <a:buChar char="•"/>
              <a:defRPr/>
            </a:pPr>
            <a:r>
              <a:rPr lang="en-US" dirty="0">
                <a:solidFill>
                  <a:srgbClr val="002060"/>
                </a:solidFill>
              </a:rPr>
              <a:t>Deepen collaboration</a:t>
            </a:r>
            <a:r>
              <a:rPr lang="en-US" b="1" dirty="0">
                <a:solidFill>
                  <a:srgbClr val="002060"/>
                </a:solidFill>
              </a:rPr>
              <a:t>;</a:t>
            </a:r>
          </a:p>
          <a:p>
            <a:pPr marL="285750" indent="-285750">
              <a:buFont typeface="Arial" panose="020B0604020202020204" pitchFamily="34" charset="0"/>
              <a:buChar char="•"/>
              <a:defRPr/>
            </a:pPr>
            <a:endParaRPr lang="en-US" b="1" dirty="0">
              <a:solidFill>
                <a:srgbClr val="002060"/>
              </a:solidFill>
            </a:endParaRPr>
          </a:p>
          <a:p>
            <a:pPr>
              <a:defRPr/>
            </a:pPr>
            <a:r>
              <a:rPr lang="en-US" b="1" i="0" u="none" strike="noStrike" dirty="0">
                <a:solidFill>
                  <a:srgbClr val="002060"/>
                </a:solidFill>
              </a:rPr>
              <a:t>But also in terms of climate change and digital transformation</a:t>
            </a:r>
            <a:endParaRPr lang="en-US" b="1" dirty="0">
              <a:solidFill>
                <a:srgbClr val="002060"/>
              </a:solidFill>
            </a:endParaRPr>
          </a:p>
          <a:p>
            <a:pPr>
              <a:defRPr/>
            </a:pPr>
            <a:r>
              <a:rPr lang="en-US" dirty="0">
                <a:solidFill>
                  <a:srgbClr val="002060"/>
                </a:solidFill>
              </a:rPr>
              <a:t>	&gt;e.g. </a:t>
            </a:r>
            <a:r>
              <a:rPr lang="en-US" b="1" dirty="0">
                <a:solidFill>
                  <a:srgbClr val="002060"/>
                </a:solidFill>
              </a:rPr>
              <a:t>Shaping Europe’s digital future (2020)</a:t>
            </a:r>
          </a:p>
          <a:p>
            <a:pPr marL="285750" indent="-285750">
              <a:buFont typeface="Arial" panose="020B0604020202020204" pitchFamily="34" charset="0"/>
              <a:buChar char="•"/>
              <a:defRPr/>
            </a:pPr>
            <a:r>
              <a:rPr lang="en-US" dirty="0">
                <a:solidFill>
                  <a:srgbClr val="002060"/>
                </a:solidFill>
              </a:rPr>
              <a:t>Digital solutions and data are to enable a fully integrated life-cycle approach that supports an open, democratic and sustainable society</a:t>
            </a:r>
          </a:p>
          <a:p>
            <a:pPr marL="285750" indent="-285750">
              <a:buFont typeface="Arial" panose="020B0604020202020204" pitchFamily="34" charset="0"/>
              <a:buChar char="•"/>
              <a:defRPr/>
            </a:pPr>
            <a:r>
              <a:rPr lang="en-US" dirty="0">
                <a:solidFill>
                  <a:srgbClr val="002060"/>
                </a:solidFill>
              </a:rPr>
              <a:t>Contribute to a sustainable, climate-neutral and resource-efficient economy;</a:t>
            </a:r>
          </a:p>
          <a:p>
            <a:pPr marL="285750" indent="-285750">
              <a:buFont typeface="Wingdings"/>
              <a:buChar char="Ø"/>
              <a:defRPr/>
            </a:pPr>
            <a:endParaRPr lang="en-GB" sz="2400" dirty="0"/>
          </a:p>
        </p:txBody>
      </p:sp>
    </p:spTree>
    <p:extLst>
      <p:ext uri="{BB962C8B-B14F-4D97-AF65-F5344CB8AC3E}">
        <p14:creationId xmlns:p14="http://schemas.microsoft.com/office/powerpoint/2010/main" val="21557508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4" name="CustomShape 1"/>
          <p:cNvSpPr/>
          <p:nvPr/>
        </p:nvSpPr>
        <p:spPr bwMode="auto">
          <a:xfrm>
            <a:off x="1097280" y="459000"/>
            <a:ext cx="10255680" cy="711000"/>
          </a:xfrm>
          <a:prstGeom prst="rect">
            <a:avLst/>
          </a:prstGeom>
          <a:noFill/>
          <a:ln>
            <a:noFill/>
          </a:ln>
        </p:spPr>
        <p:style>
          <a:lnRef idx="0">
            <a:srgbClr val="000000"/>
          </a:lnRef>
          <a:fillRef idx="0">
            <a:srgbClr val="000000"/>
          </a:fillRef>
          <a:effectRef idx="0">
            <a:srgbClr val="000000"/>
          </a:effectRef>
          <a:fontRef idx="minor"/>
        </p:style>
        <p:txBody>
          <a:bodyPr lIns="90000" tIns="45000" rIns="90000" bIns="45000" anchor="ctr">
            <a:normAutofit/>
          </a:bodyPr>
          <a:lstStyle/>
          <a:p>
            <a:pPr>
              <a:lnSpc>
                <a:spcPct val="90000"/>
              </a:lnSpc>
              <a:defRPr/>
            </a:pPr>
            <a:r>
              <a:rPr lang="en-US" sz="3200" b="1" strike="noStrike" spc="-1" dirty="0">
                <a:solidFill>
                  <a:srgbClr val="004778"/>
                </a:solidFill>
                <a:latin typeface="Calibri"/>
                <a:ea typeface="Source Sans Pro SemiBold"/>
              </a:rPr>
              <a:t>Sustainability: the public sector </a:t>
            </a:r>
            <a:endParaRPr lang="en-US" sz="3200" b="0" strike="noStrike" spc="-1" dirty="0">
              <a:latin typeface="Calibri"/>
            </a:endParaRPr>
          </a:p>
        </p:txBody>
      </p:sp>
      <p:sp>
        <p:nvSpPr>
          <p:cNvPr id="5" name="CustomShape 2"/>
          <p:cNvSpPr/>
          <p:nvPr/>
        </p:nvSpPr>
        <p:spPr bwMode="auto">
          <a:xfrm>
            <a:off x="1097280" y="1596960"/>
            <a:ext cx="10255680" cy="4483080"/>
          </a:xfrm>
          <a:prstGeom prst="rect">
            <a:avLst/>
          </a:prstGeom>
          <a:noFill/>
          <a:ln>
            <a:noFill/>
          </a:ln>
        </p:spPr>
        <p:style>
          <a:lnRef idx="0">
            <a:srgbClr val="000000"/>
          </a:lnRef>
          <a:fillRef idx="0">
            <a:srgbClr val="000000"/>
          </a:fillRef>
          <a:effectRef idx="0">
            <a:srgbClr val="000000"/>
          </a:effectRef>
          <a:fontRef idx="minor"/>
        </p:style>
      </p:sp>
      <p:sp>
        <p:nvSpPr>
          <p:cNvPr id="6" name="CustomShape 4"/>
          <p:cNvSpPr/>
          <p:nvPr/>
        </p:nvSpPr>
        <p:spPr bwMode="auto">
          <a:xfrm>
            <a:off x="4168080" y="6334657"/>
            <a:ext cx="4114080" cy="364320"/>
          </a:xfrm>
          <a:prstGeom prst="rect">
            <a:avLst/>
          </a:prstGeom>
          <a:noFill/>
          <a:ln>
            <a:noFill/>
          </a:ln>
        </p:spPr>
        <p:style>
          <a:lnRef idx="0">
            <a:srgbClr val="000000"/>
          </a:lnRef>
          <a:fillRef idx="0">
            <a:srgbClr val="000000"/>
          </a:fillRef>
          <a:effectRef idx="0">
            <a:srgbClr val="000000"/>
          </a:effectRef>
          <a:fontRef idx="minor"/>
        </p:style>
        <p:txBody>
          <a:bodyPr lIns="90000" tIns="45000" rIns="90000" bIns="4500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b="1" spc="-1" dirty="0">
              <a:solidFill>
                <a:srgbClr val="004778"/>
              </a:solidFill>
              <a:latin typeface="Calibri"/>
            </a:endParaRPr>
          </a:p>
        </p:txBody>
      </p:sp>
      <p:sp>
        <p:nvSpPr>
          <p:cNvPr id="7" name="TextBox 6"/>
          <p:cNvSpPr/>
          <p:nvPr/>
        </p:nvSpPr>
        <p:spPr bwMode="auto">
          <a:xfrm>
            <a:off x="0" y="1596960"/>
            <a:ext cx="12192000" cy="3693319"/>
          </a:xfrm>
          <a:prstGeom prst="rect">
            <a:avLst/>
          </a:prstGeom>
          <a:noFill/>
        </p:spPr>
        <p:txBody>
          <a:bodyPr wrap="square">
            <a:spAutoFit/>
          </a:bodyPr>
          <a:lstStyle/>
          <a:p>
            <a:pPr marL="285750" indent="-285750">
              <a:buFont typeface="Arial" panose="020B0604020202020204" pitchFamily="34" charset="0"/>
              <a:buChar char="•"/>
              <a:defRPr/>
            </a:pPr>
            <a:r>
              <a:rPr lang="en-US" dirty="0">
                <a:solidFill>
                  <a:srgbClr val="002060"/>
                </a:solidFill>
              </a:rPr>
              <a:t>Environment and climate change (United Nations, 2015)</a:t>
            </a:r>
          </a:p>
          <a:p>
            <a:pPr>
              <a:defRPr/>
            </a:pPr>
            <a:endParaRPr lang="en-US" dirty="0">
              <a:solidFill>
                <a:srgbClr val="002060"/>
              </a:solidFill>
            </a:endParaRPr>
          </a:p>
          <a:p>
            <a:pPr marL="285750" indent="-285750">
              <a:buFont typeface="Arial" panose="020B0604020202020204" pitchFamily="34" charset="0"/>
              <a:buChar char="•"/>
              <a:defRPr/>
            </a:pPr>
            <a:r>
              <a:rPr lang="en-US" dirty="0">
                <a:solidFill>
                  <a:srgbClr val="002060"/>
                </a:solidFill>
              </a:rPr>
              <a:t>Sustainable Development Goals</a:t>
            </a:r>
          </a:p>
          <a:p>
            <a:pPr marL="285750" indent="-285750">
              <a:buFont typeface="Arial" panose="020B0604020202020204" pitchFamily="34" charset="0"/>
              <a:buChar char="•"/>
              <a:defRPr/>
            </a:pPr>
            <a:endParaRPr lang="en-US" dirty="0">
              <a:solidFill>
                <a:srgbClr val="002060"/>
              </a:solidFill>
            </a:endParaRPr>
          </a:p>
          <a:p>
            <a:pPr marL="285750" indent="-285750">
              <a:buFont typeface="Arial" panose="020B0604020202020204" pitchFamily="34" charset="0"/>
              <a:buChar char="•"/>
              <a:defRPr/>
            </a:pPr>
            <a:r>
              <a:rPr lang="en-US" dirty="0">
                <a:solidFill>
                  <a:srgbClr val="002060"/>
                </a:solidFill>
              </a:rPr>
              <a:t>Use of ICT to align the efficiency of internal government operations with sustainable development-oriented ICT strategies, processes, architectures and infrastructures (Janowski and Estevez)</a:t>
            </a:r>
          </a:p>
          <a:p>
            <a:pPr>
              <a:defRPr/>
            </a:pPr>
            <a:endParaRPr lang="en-US" dirty="0">
              <a:solidFill>
                <a:srgbClr val="002060"/>
              </a:solidFill>
            </a:endParaRPr>
          </a:p>
          <a:p>
            <a:pPr marL="285750" indent="-285750">
              <a:buFont typeface="Arial" panose="020B0604020202020204" pitchFamily="34" charset="0"/>
              <a:buChar char="•"/>
              <a:defRPr/>
            </a:pPr>
            <a:r>
              <a:rPr lang="en-US" dirty="0">
                <a:solidFill>
                  <a:srgbClr val="002060"/>
                </a:solidFill>
              </a:rPr>
              <a:t>Financial aspects and compliance with standards and stakeholders’ requirements (</a:t>
            </a:r>
            <a:r>
              <a:rPr lang="en-US" dirty="0" err="1">
                <a:solidFill>
                  <a:srgbClr val="002060"/>
                </a:solidFill>
              </a:rPr>
              <a:t>Zuo</a:t>
            </a:r>
            <a:r>
              <a:rPr lang="en-US" dirty="0">
                <a:solidFill>
                  <a:srgbClr val="002060"/>
                </a:solidFill>
              </a:rPr>
              <a:t>, </a:t>
            </a:r>
            <a:r>
              <a:rPr lang="en-US" dirty="0" err="1">
                <a:solidFill>
                  <a:srgbClr val="002060"/>
                </a:solidFill>
              </a:rPr>
              <a:t>Jin</a:t>
            </a:r>
            <a:r>
              <a:rPr lang="en-US" dirty="0">
                <a:solidFill>
                  <a:srgbClr val="002060"/>
                </a:solidFill>
              </a:rPr>
              <a:t>, and Flynn, 2012)</a:t>
            </a:r>
            <a:endParaRPr lang="en-GB" dirty="0">
              <a:solidFill>
                <a:srgbClr val="002060"/>
              </a:solidFill>
            </a:endParaRPr>
          </a:p>
          <a:p>
            <a:pPr marL="285750" indent="-285750">
              <a:buFont typeface="Arial" panose="020B0604020202020204" pitchFamily="34" charset="0"/>
              <a:buChar char="•"/>
              <a:defRPr/>
            </a:pPr>
            <a:endParaRPr lang="en-US" dirty="0">
              <a:solidFill>
                <a:srgbClr val="002060"/>
              </a:solidFill>
            </a:endParaRPr>
          </a:p>
          <a:p>
            <a:pPr marL="285750" indent="-285750">
              <a:buFont typeface="Arial" panose="020B0604020202020204" pitchFamily="34" charset="0"/>
              <a:buChar char="•"/>
              <a:defRPr/>
            </a:pPr>
            <a:r>
              <a:rPr lang="en-US" dirty="0">
                <a:solidFill>
                  <a:srgbClr val="002060"/>
                </a:solidFill>
              </a:rPr>
              <a:t>Management, strategic planning and </a:t>
            </a:r>
            <a:r>
              <a:rPr lang="en-US" dirty="0" err="1">
                <a:solidFill>
                  <a:srgbClr val="002060"/>
                </a:solidFill>
              </a:rPr>
              <a:t>organisational</a:t>
            </a:r>
            <a:r>
              <a:rPr lang="en-US" dirty="0">
                <a:solidFill>
                  <a:srgbClr val="002060"/>
                </a:solidFill>
              </a:rPr>
              <a:t> change (Jaspers &amp; Steen, 2019)</a:t>
            </a:r>
          </a:p>
          <a:p>
            <a:pPr marL="285750" indent="-285750">
              <a:buFont typeface="Arial" panose="020B0604020202020204" pitchFamily="34" charset="0"/>
              <a:buChar char="•"/>
              <a:defRPr/>
            </a:pPr>
            <a:endParaRPr lang="en-US" dirty="0">
              <a:solidFill>
                <a:srgbClr val="002060"/>
              </a:solidFill>
            </a:endParaRPr>
          </a:p>
          <a:p>
            <a:pPr>
              <a:defRPr/>
            </a:pPr>
            <a:r>
              <a:rPr lang="en-US" b="1" i="1" dirty="0">
                <a:solidFill>
                  <a:srgbClr val="002060"/>
                </a:solidFill>
              </a:rPr>
              <a:t>Sustainability, in terms of climate aims as well as digital transformation, involves identifying technology needs and gaps, supporting innovation, capacity-building, technology development and dissemination. </a:t>
            </a:r>
            <a:endParaRPr lang="en-GB" b="1" i="1" dirty="0">
              <a:solidFill>
                <a:srgbClr val="002060"/>
              </a:solidFill>
            </a:endParaRPr>
          </a:p>
        </p:txBody>
      </p:sp>
      <p:sp>
        <p:nvSpPr>
          <p:cNvPr id="8" name="TextBox 9"/>
          <p:cNvSpPr/>
          <p:nvPr/>
        </p:nvSpPr>
        <p:spPr bwMode="auto">
          <a:xfrm>
            <a:off x="5015880" y="6237312"/>
            <a:ext cx="6120680" cy="461665"/>
          </a:xfrm>
          <a:prstGeom prst="rect">
            <a:avLst/>
          </a:prstGeom>
          <a:noFill/>
        </p:spPr>
        <p:txBody>
          <a:bodyPr wrap="square">
            <a:spAutoFit/>
          </a:bodyPr>
          <a:lstStyle/>
          <a:p>
            <a:pPr algn="r">
              <a:defRPr/>
            </a:pPr>
            <a:r>
              <a:rPr lang="en-GB" sz="2400" dirty="0">
                <a:latin typeface="Arial"/>
                <a:ea typeface="Source Sans Pro Light"/>
                <a:cs typeface="Arial"/>
              </a:rPr>
              <a:t> </a:t>
            </a:r>
            <a:endParaRPr dirty="0"/>
          </a:p>
        </p:txBody>
      </p:sp>
    </p:spTree>
    <p:extLst>
      <p:ext uri="{BB962C8B-B14F-4D97-AF65-F5344CB8AC3E}">
        <p14:creationId xmlns:p14="http://schemas.microsoft.com/office/powerpoint/2010/main" val="33952788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4" name="CustomShape 1"/>
          <p:cNvSpPr/>
          <p:nvPr/>
        </p:nvSpPr>
        <p:spPr bwMode="auto">
          <a:xfrm>
            <a:off x="1086581" y="260648"/>
            <a:ext cx="10255680" cy="711000"/>
          </a:xfrm>
          <a:prstGeom prst="rect">
            <a:avLst/>
          </a:prstGeom>
          <a:noFill/>
          <a:ln>
            <a:noFill/>
          </a:ln>
        </p:spPr>
        <p:style>
          <a:lnRef idx="0">
            <a:srgbClr val="000000"/>
          </a:lnRef>
          <a:fillRef idx="0">
            <a:srgbClr val="000000"/>
          </a:fillRef>
          <a:effectRef idx="0">
            <a:srgbClr val="000000"/>
          </a:effectRef>
          <a:fontRef idx="minor"/>
        </p:style>
        <p:txBody>
          <a:bodyPr lIns="90000" tIns="45000" rIns="90000" bIns="45000" anchor="ctr">
            <a:normAutofit/>
          </a:bodyPr>
          <a:lstStyle/>
          <a:p>
            <a:pPr>
              <a:lnSpc>
                <a:spcPct val="90000"/>
              </a:lnSpc>
              <a:defRPr/>
            </a:pPr>
            <a:r>
              <a:rPr lang="en-US" sz="3200" b="1" strike="noStrike" spc="-1" dirty="0">
                <a:solidFill>
                  <a:srgbClr val="004778"/>
                </a:solidFill>
                <a:latin typeface="Calibri"/>
                <a:ea typeface="Source Sans Pro SemiBold"/>
              </a:rPr>
              <a:t>Co-creation</a:t>
            </a:r>
            <a:endParaRPr lang="en-US" sz="3200" b="0" strike="noStrike" spc="-1" dirty="0">
              <a:latin typeface="Calibri"/>
            </a:endParaRPr>
          </a:p>
        </p:txBody>
      </p:sp>
      <p:sp>
        <p:nvSpPr>
          <p:cNvPr id="5" name="CustomShape 2"/>
          <p:cNvSpPr/>
          <p:nvPr/>
        </p:nvSpPr>
        <p:spPr bwMode="auto">
          <a:xfrm>
            <a:off x="1097280" y="1596960"/>
            <a:ext cx="10255680" cy="4483080"/>
          </a:xfrm>
          <a:prstGeom prst="rect">
            <a:avLst/>
          </a:prstGeom>
          <a:noFill/>
          <a:ln>
            <a:noFill/>
          </a:ln>
        </p:spPr>
        <p:style>
          <a:lnRef idx="0">
            <a:srgbClr val="000000"/>
          </a:lnRef>
          <a:fillRef idx="0">
            <a:srgbClr val="000000"/>
          </a:fillRef>
          <a:effectRef idx="0">
            <a:srgbClr val="000000"/>
          </a:effectRef>
          <a:fontRef idx="minor"/>
        </p:style>
      </p:sp>
      <p:sp>
        <p:nvSpPr>
          <p:cNvPr id="6" name="CustomShape 4"/>
          <p:cNvSpPr/>
          <p:nvPr/>
        </p:nvSpPr>
        <p:spPr bwMode="auto">
          <a:xfrm>
            <a:off x="4168080" y="6356520"/>
            <a:ext cx="4114080" cy="364320"/>
          </a:xfrm>
          <a:prstGeom prst="rect">
            <a:avLst/>
          </a:prstGeom>
          <a:noFill/>
          <a:ln>
            <a:noFill/>
          </a:ln>
        </p:spPr>
        <p:style>
          <a:lnRef idx="0">
            <a:srgbClr val="000000"/>
          </a:lnRef>
          <a:fillRef idx="0">
            <a:srgbClr val="000000"/>
          </a:fillRef>
          <a:effectRef idx="0">
            <a:srgbClr val="000000"/>
          </a:effectRef>
          <a:fontRef idx="minor"/>
        </p:style>
        <p:txBody>
          <a:bodyPr lIns="90000" tIns="45000" rIns="90000" bIns="4500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b="1" spc="-1" dirty="0">
              <a:solidFill>
                <a:srgbClr val="004778"/>
              </a:solidFill>
              <a:latin typeface="Calibri"/>
            </a:endParaRPr>
          </a:p>
        </p:txBody>
      </p:sp>
      <p:sp>
        <p:nvSpPr>
          <p:cNvPr id="7" name="TextBox 6"/>
          <p:cNvSpPr/>
          <p:nvPr/>
        </p:nvSpPr>
        <p:spPr bwMode="auto">
          <a:xfrm>
            <a:off x="0" y="1596960"/>
            <a:ext cx="11069183" cy="4801314"/>
          </a:xfrm>
          <a:prstGeom prst="rect">
            <a:avLst/>
          </a:prstGeom>
          <a:noFill/>
        </p:spPr>
        <p:txBody>
          <a:bodyPr wrap="square">
            <a:spAutoFit/>
          </a:bodyPr>
          <a:lstStyle/>
          <a:p>
            <a:pPr>
              <a:defRPr/>
            </a:pPr>
            <a:r>
              <a:rPr lang="en-US" i="1" dirty="0">
                <a:solidFill>
                  <a:srgbClr val="002060"/>
                </a:solidFill>
                <a:ea typeface="Source Sans Pro Light"/>
              </a:rPr>
              <a:t>“A process through which two or more public and private actors [to] solve a shared problem, challenge, or task through a constructive exchange of different kinds of knowledge, resources, competences, and ideas that enhance the production of public value [...], or services, either through a continuous improvement of outputs or outcomes or through innovative step-changes that transform the understanding of the problem or task at hand and lead to new ways of solving it</a:t>
            </a:r>
            <a:r>
              <a:rPr lang="en-US" dirty="0">
                <a:solidFill>
                  <a:srgbClr val="002060"/>
                </a:solidFill>
                <a:ea typeface="Source Sans Pro Light"/>
              </a:rPr>
              <a:t>.” (</a:t>
            </a:r>
            <a:r>
              <a:rPr lang="en-US" dirty="0" err="1">
                <a:solidFill>
                  <a:srgbClr val="002060"/>
                </a:solidFill>
                <a:ea typeface="Source Sans Pro Light"/>
              </a:rPr>
              <a:t>Torfing</a:t>
            </a:r>
            <a:r>
              <a:rPr lang="en-US" dirty="0">
                <a:solidFill>
                  <a:srgbClr val="002060"/>
                </a:solidFill>
                <a:ea typeface="Source Sans Pro Light"/>
              </a:rPr>
              <a:t> et. al., 2019; p.802). </a:t>
            </a:r>
          </a:p>
          <a:p>
            <a:pPr marL="285750" indent="-285750">
              <a:buFont typeface="Arial"/>
              <a:buChar char="•"/>
              <a:defRPr/>
            </a:pPr>
            <a:endParaRPr lang="en-US" dirty="0">
              <a:solidFill>
                <a:srgbClr val="000000"/>
              </a:solidFill>
              <a:latin typeface="Times New Roman" panose="02020603050405020304" pitchFamily="18" charset="0"/>
              <a:ea typeface="Source Sans Pro Light"/>
              <a:cs typeface="Source Sans Pro Light"/>
            </a:endParaRPr>
          </a:p>
          <a:p>
            <a:pPr marL="285750" indent="-285750">
              <a:buFont typeface="Arial"/>
              <a:buChar char="•"/>
              <a:defRPr/>
            </a:pPr>
            <a:r>
              <a:rPr lang="en-GB" dirty="0">
                <a:solidFill>
                  <a:srgbClr val="002060"/>
                </a:solidFill>
                <a:ea typeface="Source Sans Pro Light"/>
                <a:cs typeface="Source Sans Pro Light"/>
              </a:rPr>
              <a:t>Co-creation can lead to a higher level of user acceptance and plausibility of services and technologies, leading to more </a:t>
            </a:r>
            <a:r>
              <a:rPr lang="en-GB" b="1" dirty="0">
                <a:solidFill>
                  <a:srgbClr val="002060"/>
                </a:solidFill>
                <a:ea typeface="Source Sans Pro Light"/>
                <a:cs typeface="Source Sans Pro Light"/>
              </a:rPr>
              <a:t>sustainable public service provision </a:t>
            </a:r>
          </a:p>
          <a:p>
            <a:pPr>
              <a:defRPr/>
            </a:pPr>
            <a:endParaRPr lang="en-GB" b="1" dirty="0">
              <a:solidFill>
                <a:srgbClr val="002060"/>
              </a:solidFill>
              <a:ea typeface="Source Sans Pro Light"/>
              <a:cs typeface="Source Sans Pro Light"/>
            </a:endParaRPr>
          </a:p>
          <a:p>
            <a:pPr marL="285750" indent="-285750">
              <a:buFont typeface="Arial"/>
              <a:buChar char="•"/>
              <a:defRPr/>
            </a:pPr>
            <a:r>
              <a:rPr lang="en-GB" dirty="0">
                <a:solidFill>
                  <a:srgbClr val="002060"/>
                </a:solidFill>
                <a:ea typeface="Source Sans Pro Light"/>
                <a:cs typeface="Source Sans Pro Light"/>
              </a:rPr>
              <a:t>Through co-creation, the </a:t>
            </a:r>
            <a:r>
              <a:rPr lang="en-GB" b="1" dirty="0">
                <a:solidFill>
                  <a:srgbClr val="002060"/>
                </a:solidFill>
                <a:ea typeface="Source Sans Pro Light"/>
                <a:cs typeface="Source Sans Pro Light"/>
              </a:rPr>
              <a:t>sustainability of collaborative practices </a:t>
            </a:r>
            <a:r>
              <a:rPr lang="en-GB" dirty="0">
                <a:solidFill>
                  <a:srgbClr val="002060"/>
                </a:solidFill>
                <a:ea typeface="Source Sans Pro Light"/>
                <a:cs typeface="Source Sans Pro Light"/>
              </a:rPr>
              <a:t>can be strengthened </a:t>
            </a:r>
          </a:p>
          <a:p>
            <a:pPr marL="285750" indent="-285750">
              <a:buFont typeface="Arial"/>
              <a:buChar char="•"/>
              <a:defRPr/>
            </a:pPr>
            <a:endParaRPr lang="de-DE" dirty="0">
              <a:solidFill>
                <a:srgbClr val="002060"/>
              </a:solidFill>
            </a:endParaRPr>
          </a:p>
          <a:p>
            <a:pPr marL="285750" indent="-285750">
              <a:buFont typeface="Arial"/>
              <a:buChar char="•"/>
              <a:defRPr/>
            </a:pPr>
            <a:r>
              <a:rPr lang="en-US" dirty="0">
                <a:solidFill>
                  <a:srgbClr val="002060"/>
                </a:solidFill>
                <a:ea typeface="Source Sans Pro Light"/>
              </a:rPr>
              <a:t>How co-creation enables the creation of effects that endure, even after the co-creation activity itself has come to an end </a:t>
            </a:r>
            <a:r>
              <a:rPr lang="en-GB" sz="1800" dirty="0">
                <a:solidFill>
                  <a:srgbClr val="002060"/>
                </a:solidFill>
                <a:latin typeface="Arial"/>
                <a:ea typeface="Source Sans Pro Light"/>
                <a:cs typeface="Arial"/>
              </a:rPr>
              <a:t>(Jaspers &amp; Steen 2021)</a:t>
            </a:r>
            <a:endParaRPr lang="en-US" dirty="0">
              <a:solidFill>
                <a:srgbClr val="002060"/>
              </a:solidFill>
            </a:endParaRPr>
          </a:p>
          <a:p>
            <a:pPr algn="just">
              <a:defRPr/>
            </a:pPr>
            <a:endParaRPr lang="en-GB" dirty="0">
              <a:solidFill>
                <a:srgbClr val="002060"/>
              </a:solidFill>
              <a:ea typeface="Source Sans Pro Light"/>
              <a:cs typeface="Source Sans Pro Light"/>
            </a:endParaRPr>
          </a:p>
          <a:p>
            <a:pPr algn="just">
              <a:defRPr/>
            </a:pPr>
            <a:r>
              <a:rPr lang="en-GB" b="1" dirty="0">
                <a:solidFill>
                  <a:srgbClr val="002060"/>
                </a:solidFill>
                <a:ea typeface="Source Sans Pro Light"/>
              </a:rPr>
              <a:t>&gt; Sustainable co-creation processes</a:t>
            </a:r>
          </a:p>
          <a:p>
            <a:pPr algn="just">
              <a:defRPr/>
            </a:pPr>
            <a:r>
              <a:rPr lang="en-GB" b="1" dirty="0">
                <a:solidFill>
                  <a:srgbClr val="002060"/>
                </a:solidFill>
                <a:ea typeface="Source Sans Pro Light"/>
              </a:rPr>
              <a:t>&gt; Co-creation of sustainable outcomes</a:t>
            </a:r>
            <a:endParaRPr lang="en-GB" dirty="0">
              <a:latin typeface="Source Sans Pro Light"/>
              <a:ea typeface="Source Sans Pro Light"/>
            </a:endParaRPr>
          </a:p>
          <a:p>
            <a:pPr marL="285750" indent="-285750" algn="just">
              <a:buFont typeface="Arial"/>
              <a:buChar char="•"/>
              <a:defRPr/>
            </a:pPr>
            <a:endParaRPr lang="en-GB" sz="1800" dirty="0">
              <a:latin typeface="Source Sans Pro Light"/>
              <a:ea typeface="Source Sans Pro Light"/>
              <a:cs typeface="Source Sans Pro Light"/>
            </a:endParaRPr>
          </a:p>
        </p:txBody>
      </p:sp>
      <p:sp>
        <p:nvSpPr>
          <p:cNvPr id="8" name="TextBox 9"/>
          <p:cNvSpPr/>
          <p:nvPr/>
        </p:nvSpPr>
        <p:spPr bwMode="auto">
          <a:xfrm>
            <a:off x="5015880" y="6237312"/>
            <a:ext cx="6120680" cy="461665"/>
          </a:xfrm>
          <a:prstGeom prst="rect">
            <a:avLst/>
          </a:prstGeom>
          <a:noFill/>
        </p:spPr>
        <p:txBody>
          <a:bodyPr wrap="square">
            <a:spAutoFit/>
          </a:bodyPr>
          <a:lstStyle/>
          <a:p>
            <a:pPr algn="r">
              <a:defRPr/>
            </a:pPr>
            <a:r>
              <a:rPr lang="en-GB" sz="2400" dirty="0">
                <a:latin typeface="Arial"/>
                <a:ea typeface="Source Sans Pro Light"/>
                <a:cs typeface="Arial"/>
              </a:rPr>
              <a:t> </a:t>
            </a:r>
            <a:endParaRPr dirty="0"/>
          </a:p>
        </p:txBody>
      </p:sp>
      <p:sp>
        <p:nvSpPr>
          <p:cNvPr id="9" name="TextBox 11"/>
          <p:cNvSpPr/>
          <p:nvPr/>
        </p:nvSpPr>
        <p:spPr bwMode="auto">
          <a:xfrm>
            <a:off x="3048000" y="3246961"/>
            <a:ext cx="6096000" cy="369332"/>
          </a:xfrm>
          <a:prstGeom prst="rect">
            <a:avLst/>
          </a:prstGeom>
          <a:noFill/>
        </p:spPr>
        <p:txBody>
          <a:bodyPr wrap="square">
            <a:spAutoFit/>
          </a:bodyPr>
          <a:lstStyle/>
          <a:p>
            <a:pPr>
              <a:defRPr/>
            </a:pPr>
            <a:r>
              <a:rPr lang="en-GB" sz="1800">
                <a:latin typeface="Source Sans Pro Light"/>
                <a:ea typeface="Source Sans Pro Light"/>
                <a:cs typeface="Source Sans Pro Light"/>
              </a:rPr>
              <a:t>]</a:t>
            </a:r>
            <a:endParaRPr lang="nl-BE"/>
          </a:p>
        </p:txBody>
      </p:sp>
    </p:spTree>
    <p:extLst>
      <p:ext uri="{BB962C8B-B14F-4D97-AF65-F5344CB8AC3E}">
        <p14:creationId xmlns:p14="http://schemas.microsoft.com/office/powerpoint/2010/main" val="37562794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119759-6398-4241-8B56-5BD4AD196AC4}"/>
              </a:ext>
            </a:extLst>
          </p:cNvPr>
          <p:cNvSpPr>
            <a:spLocks noGrp="1"/>
          </p:cNvSpPr>
          <p:nvPr>
            <p:ph type="title"/>
          </p:nvPr>
        </p:nvSpPr>
        <p:spPr>
          <a:xfrm>
            <a:off x="983432" y="181267"/>
            <a:ext cx="10598488" cy="869720"/>
          </a:xfrm>
        </p:spPr>
        <p:txBody>
          <a:bodyPr/>
          <a:lstStyle/>
          <a:p>
            <a:r>
              <a:rPr lang="en-GB" sz="2900" b="1" dirty="0">
                <a:solidFill>
                  <a:srgbClr val="004876"/>
                </a:solidFill>
                <a:latin typeface="Source Sans Pro SemiBold" panose="020B0603030403020204" pitchFamily="34" charset="0"/>
                <a:ea typeface="Source Sans Pro SemiBold" panose="020B0603030403020204" pitchFamily="34" charset="0"/>
              </a:rPr>
              <a:t>Data Collection</a:t>
            </a:r>
            <a:endParaRPr lang="en-GB" dirty="0"/>
          </a:p>
        </p:txBody>
      </p:sp>
      <p:pic>
        <p:nvPicPr>
          <p:cNvPr id="10" name="Grafik 9">
            <a:extLst>
              <a:ext uri="{FF2B5EF4-FFF2-40B4-BE49-F238E27FC236}">
                <a16:creationId xmlns:a16="http://schemas.microsoft.com/office/drawing/2014/main" id="{A7F63BBD-3006-7DF8-03B5-5A92077019CA}"/>
              </a:ext>
            </a:extLst>
          </p:cNvPr>
          <p:cNvPicPr>
            <a:picLocks noChangeAspect="1"/>
          </p:cNvPicPr>
          <p:nvPr/>
        </p:nvPicPr>
        <p:blipFill>
          <a:blip r:embed="rId2"/>
          <a:stretch>
            <a:fillRect/>
          </a:stretch>
        </p:blipFill>
        <p:spPr>
          <a:xfrm>
            <a:off x="5780" y="1700808"/>
            <a:ext cx="12157258" cy="4211542"/>
          </a:xfrm>
          <a:prstGeom prst="rect">
            <a:avLst/>
          </a:prstGeom>
          <a:ln>
            <a:solidFill>
              <a:schemeClr val="tx1"/>
            </a:solidFill>
          </a:ln>
        </p:spPr>
      </p:pic>
    </p:spTree>
    <p:extLst>
      <p:ext uri="{BB962C8B-B14F-4D97-AF65-F5344CB8AC3E}">
        <p14:creationId xmlns:p14="http://schemas.microsoft.com/office/powerpoint/2010/main" val="32178981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119759-6398-4241-8B56-5BD4AD196AC4}"/>
              </a:ext>
            </a:extLst>
          </p:cNvPr>
          <p:cNvSpPr>
            <a:spLocks noGrp="1"/>
          </p:cNvSpPr>
          <p:nvPr>
            <p:ph type="title"/>
          </p:nvPr>
        </p:nvSpPr>
        <p:spPr>
          <a:xfrm>
            <a:off x="983432" y="476672"/>
            <a:ext cx="10598488" cy="941728"/>
          </a:xfrm>
        </p:spPr>
        <p:txBody>
          <a:bodyPr/>
          <a:lstStyle/>
          <a:p>
            <a:r>
              <a:rPr lang="en-GB" sz="2900" b="1" dirty="0">
                <a:solidFill>
                  <a:srgbClr val="004876"/>
                </a:solidFill>
                <a:latin typeface="Source Sans Pro SemiBold" panose="020B0603030403020204" pitchFamily="34" charset="0"/>
                <a:ea typeface="Source Sans Pro SemiBold" panose="020B0603030403020204" pitchFamily="34" charset="0"/>
              </a:rPr>
              <a:t>Results: Defining Sustainability in the public sector</a:t>
            </a:r>
            <a:br>
              <a:rPr lang="en-GB" dirty="0"/>
            </a:br>
            <a:endParaRPr lang="en-GB" dirty="0"/>
          </a:p>
        </p:txBody>
      </p:sp>
      <p:sp>
        <p:nvSpPr>
          <p:cNvPr id="3" name="Untertitel 2">
            <a:extLst>
              <a:ext uri="{FF2B5EF4-FFF2-40B4-BE49-F238E27FC236}">
                <a16:creationId xmlns:a16="http://schemas.microsoft.com/office/drawing/2014/main" id="{6154D245-D3AF-4BB7-80F2-27CE5BE984BA}"/>
              </a:ext>
            </a:extLst>
          </p:cNvPr>
          <p:cNvSpPr>
            <a:spLocks noGrp="1"/>
          </p:cNvSpPr>
          <p:nvPr>
            <p:ph type="subTitle"/>
          </p:nvPr>
        </p:nvSpPr>
        <p:spPr>
          <a:xfrm>
            <a:off x="0" y="716593"/>
            <a:ext cx="12192000" cy="5424813"/>
          </a:xfrm>
        </p:spPr>
        <p:txBody>
          <a:bodyPr/>
          <a:lstStyle/>
          <a:p>
            <a:pPr marL="0" marR="0" lvl="0" indent="0" algn="l" defTabSz="914400" eaLnBrk="1" fontAlgn="auto" latinLnBrk="0" hangingPunct="1">
              <a:lnSpc>
                <a:spcPct val="150000"/>
              </a:lnSpc>
              <a:spcBef>
                <a:spcPts val="1000"/>
              </a:spcBef>
              <a:spcAft>
                <a:spcPts val="0"/>
              </a:spcAft>
              <a:buClrTx/>
              <a:buSzTx/>
              <a:buFont typeface="Arial"/>
              <a:buNone/>
              <a:tabLst/>
              <a:defRPr/>
            </a:pPr>
            <a:r>
              <a:rPr kumimoji="0" lang="en-US" sz="2400" b="0" i="1" u="none" strike="noStrike" kern="0" cap="none" spc="0" normalizeH="0" baseline="0" noProof="0" dirty="0">
                <a:ln>
                  <a:noFill/>
                </a:ln>
                <a:solidFill>
                  <a:srgbClr val="002060"/>
                </a:solidFill>
                <a:effectLst/>
                <a:uLnTx/>
                <a:uFillTx/>
                <a:latin typeface="Arial"/>
              </a:rPr>
              <a:t>Taking into account that sustainability can be understood as meeting the needs of the present without compromising the ability of future generations to meet their own needs, sustainability should not only be about environmental and social impacts, but be a concept that can be adapted to different contexts, retains its value over time, leads to new ways of working in the organization, and should include any artefacts (products, services) </a:t>
            </a:r>
            <a:r>
              <a:rPr kumimoji="0" lang="en-GB" sz="2400" b="0" i="1" u="none" strike="noStrike" kern="0" cap="none" spc="0" normalizeH="0" baseline="0" noProof="0" dirty="0">
                <a:ln>
                  <a:noFill/>
                </a:ln>
                <a:solidFill>
                  <a:srgbClr val="002060"/>
                </a:solidFill>
                <a:effectLst/>
                <a:uLnTx/>
                <a:uFillTx/>
                <a:latin typeface="Arial"/>
              </a:rPr>
              <a:t>created for the long-term. </a:t>
            </a:r>
            <a:r>
              <a:rPr kumimoji="0" lang="en-US" sz="2400" b="0" i="1" u="none" strike="noStrike" kern="0" cap="none" spc="0" normalizeH="0" baseline="0" noProof="0" dirty="0">
                <a:ln>
                  <a:noFill/>
                </a:ln>
                <a:solidFill>
                  <a:srgbClr val="002060"/>
                </a:solidFill>
                <a:effectLst/>
                <a:uLnTx/>
                <a:uFillTx/>
                <a:latin typeface="Arial"/>
              </a:rPr>
              <a:t>Thus, sustainable processes and outcomes are those that have long-term benefits. </a:t>
            </a:r>
          </a:p>
        </p:txBody>
      </p:sp>
    </p:spTree>
    <p:extLst>
      <p:ext uri="{BB962C8B-B14F-4D97-AF65-F5344CB8AC3E}">
        <p14:creationId xmlns:p14="http://schemas.microsoft.com/office/powerpoint/2010/main" val="67432776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effectStyle>
      </a:effectStyleLst>
      <a:bgFillStyleLst>
        <a:solidFill>
          <a:schemeClr val="phClr"/>
        </a:solidFill>
        <a:gradFill>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gradFill>
        <a:gradFill>
          <a:gsLst>
            <a:gs pos="0">
              <a:schemeClr val="phClr">
                <a:tint val="80000"/>
                <a:satMod val="300000"/>
              </a:schemeClr>
            </a:gs>
            <a:gs pos="100000">
              <a:schemeClr val="phClr">
                <a:shade val="30000"/>
                <a:satMod val="200000"/>
              </a:schemeClr>
            </a:gs>
          </a:gsLst>
          <a:path path="circle"/>
        </a:grad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Arial"/>
        <a:cs typeface="Arial"/>
      </a:majorFont>
      <a:minorFont>
        <a:latin typeface="Calibri"/>
        <a:ea typeface="Arial"/>
        <a:cs typeface="Arial"/>
      </a:minorFont>
    </a:fontScheme>
    <a:fmtScheme name="Office">
      <a:fillStyleLst>
        <a:solidFill>
          <a:schemeClr val="phClr"/>
        </a:solidFill>
        <a:gradFill>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effectStyle>
      </a:effectStyleLst>
      <a:bgFillStyleLst>
        <a:solidFill>
          <a:schemeClr val="phClr"/>
        </a:solidFill>
        <a:solidFill>
          <a:schemeClr val="phClr">
            <a:tint val="95000"/>
            <a:satMod val="170000"/>
          </a:schemeClr>
        </a:solidFill>
        <a:gradFill>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theme>
</file>

<file path=ppt/theme/theme3.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Arial"/>
        <a:cs typeface="Arial"/>
      </a:majorFont>
      <a:minorFont>
        <a:latin typeface="Calibri"/>
        <a:ea typeface="Arial"/>
        <a:cs typeface="Arial"/>
      </a:minorFont>
    </a:fontScheme>
    <a:fmtScheme name="Office">
      <a:fillStyleLst>
        <a:solidFill>
          <a:schemeClr val="phClr"/>
        </a:solidFill>
        <a:gradFill>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effectStyle>
      </a:effectStyleLst>
      <a:bgFillStyleLst>
        <a:solidFill>
          <a:schemeClr val="phClr"/>
        </a:solidFill>
        <a:solidFill>
          <a:schemeClr val="phClr">
            <a:tint val="95000"/>
            <a:satMod val="170000"/>
          </a:schemeClr>
        </a:solidFill>
        <a:gradFill>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964A50AC40C68F48AA54E384FAB8BAC3" ma:contentTypeVersion="10" ma:contentTypeDescription="Ein neues Dokument erstellen." ma:contentTypeScope="" ma:versionID="1be7192a230fa86049c71ebaa92fda37">
  <xsd:schema xmlns:xsd="http://www.w3.org/2001/XMLSchema" xmlns:xs="http://www.w3.org/2001/XMLSchema" xmlns:p="http://schemas.microsoft.com/office/2006/metadata/properties" xmlns:ns2="24b55717-dc70-4fe2-97a3-2da4595dc770" targetNamespace="http://schemas.microsoft.com/office/2006/metadata/properties" ma:root="true" ma:fieldsID="c6ee6e9e5726207b62806a2b0da576e2" ns2:_="">
    <xsd:import namespace="24b55717-dc70-4fe2-97a3-2da4595dc770"/>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4b55717-dc70-4fe2-97a3-2da4595dc77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LengthInSeconds" ma:index="17" nillable="true" ma:displayName="MediaLengthInSeconds" ma:hidden="true"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altstyp"/>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5432366-C05F-4E1A-B4AF-3D4F59A970D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4b55717-dc70-4fe2-97a3-2da4595dc77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B99B7261-86D2-4C6C-900A-7D99D195741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inGov ppt_template</Template>
  <TotalTime>0</TotalTime>
  <Words>1269</Words>
  <Application>Microsoft Office PowerPoint</Application>
  <DocSecurity>0</DocSecurity>
  <PresentationFormat>Breitbild</PresentationFormat>
  <Paragraphs>153</Paragraphs>
  <Slides>13</Slides>
  <Notes>3</Notes>
  <HiddenSlides>0</HiddenSlides>
  <MMClips>0</MMClips>
  <ScaleCrop>false</ScaleCrop>
  <HeadingPairs>
    <vt:vector size="6" baseType="variant">
      <vt:variant>
        <vt:lpstr>Verwendete Schriftarten</vt:lpstr>
      </vt:variant>
      <vt:variant>
        <vt:i4>10</vt:i4>
      </vt:variant>
      <vt:variant>
        <vt:lpstr>Design</vt:lpstr>
      </vt:variant>
      <vt:variant>
        <vt:i4>3</vt:i4>
      </vt:variant>
      <vt:variant>
        <vt:lpstr>Folientitel</vt:lpstr>
      </vt:variant>
      <vt:variant>
        <vt:i4>13</vt:i4>
      </vt:variant>
    </vt:vector>
  </HeadingPairs>
  <TitlesOfParts>
    <vt:vector size="26" baseType="lpstr">
      <vt:lpstr>Arial</vt:lpstr>
      <vt:lpstr>Calibri</vt:lpstr>
      <vt:lpstr>Calibri Light</vt:lpstr>
      <vt:lpstr>Courier New</vt:lpstr>
      <vt:lpstr>Source Sans Pro</vt:lpstr>
      <vt:lpstr>Source Sans Pro Light</vt:lpstr>
      <vt:lpstr>Source Sans Pro SemiBold</vt:lpstr>
      <vt:lpstr>Symbol</vt:lpstr>
      <vt:lpstr>Times New Roman</vt:lpstr>
      <vt:lpstr>Wingdings</vt:lpstr>
      <vt:lpstr>Office Theme</vt:lpstr>
      <vt:lpstr>Θέμα του Office</vt:lpstr>
      <vt:lpstr>1_Office Theme</vt:lpstr>
      <vt:lpstr>  Sustainability and Co-creation in Public Sector Organisations: Practices, Outcomes and Lessons Learned </vt:lpstr>
      <vt:lpstr>Overview</vt:lpstr>
      <vt:lpstr>H2020inGOV: IPS, co-creation, sustainability</vt:lpstr>
      <vt:lpstr>PowerPoint-Präsentation</vt:lpstr>
      <vt:lpstr>PowerPoint-Präsentation</vt:lpstr>
      <vt:lpstr>PowerPoint-Präsentation</vt:lpstr>
      <vt:lpstr>PowerPoint-Präsentation</vt:lpstr>
      <vt:lpstr>Data Collection</vt:lpstr>
      <vt:lpstr>Results: Defining Sustainability in the public sector </vt:lpstr>
      <vt:lpstr>PowerPoint-Präsentation</vt:lpstr>
      <vt:lpstr>Results: 9 best practices</vt:lpstr>
      <vt:lpstr>Next steps</vt:lpstr>
      <vt:lpstr>Thank you! </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subject/>
  <dc:creator>Noella Edelmann</dc:creator>
  <cp:keywords/>
  <dc:description/>
  <cp:lastModifiedBy>Noella Edelmann</cp:lastModifiedBy>
  <cp:revision>115</cp:revision>
  <dcterms:created xsi:type="dcterms:W3CDTF">2021-09-20T08:09:16Z</dcterms:created>
  <dcterms:modified xsi:type="dcterms:W3CDTF">2023-05-15T12:35:08Z</dcterms:modified>
  <cp:category/>
  <dc:identifier/>
  <cp:contentStatus/>
  <dc:language>en-US</dc:language>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16.0000</vt:lpwstr>
  </property>
  <property fmtid="{D5CDD505-2E9C-101B-9397-08002B2CF9AE}" pid="3" name="HiddenSlides">
    <vt:i4>0</vt:i4>
  </property>
  <property fmtid="{D5CDD505-2E9C-101B-9397-08002B2CF9AE}" pid="4" name="HyperlinksChanged">
    <vt:bool>false</vt:bool>
  </property>
  <property fmtid="{D5CDD505-2E9C-101B-9397-08002B2CF9AE}" pid="5" name="LinksUpToDate">
    <vt:bool>false</vt:bool>
  </property>
  <property fmtid="{D5CDD505-2E9C-101B-9397-08002B2CF9AE}" pid="6" name="MMClips">
    <vt:i4>0</vt:i4>
  </property>
  <property fmtid="{D5CDD505-2E9C-101B-9397-08002B2CF9AE}" pid="7" name="Notes">
    <vt:i4>0</vt:i4>
  </property>
  <property fmtid="{D5CDD505-2E9C-101B-9397-08002B2CF9AE}" pid="8" name="PresentationFormat">
    <vt:lpwstr>Breitbild</vt:lpwstr>
  </property>
  <property fmtid="{D5CDD505-2E9C-101B-9397-08002B2CF9AE}" pid="9" name="ScaleCrop">
    <vt:bool>false</vt:bool>
  </property>
  <property fmtid="{D5CDD505-2E9C-101B-9397-08002B2CF9AE}" pid="10" name="ShareDoc">
    <vt:bool>false</vt:bool>
  </property>
  <property fmtid="{D5CDD505-2E9C-101B-9397-08002B2CF9AE}" pid="11" name="Slides">
    <vt:i4>13</vt:i4>
  </property>
</Properties>
</file>