
<file path=[Content_Types].xml><?xml version="1.0" encoding="utf-8"?>
<Types xmlns="http://schemas.openxmlformats.org/package/2006/content-types">
  <Default Extension="wmf" ContentType="image/x-wmf"/>
  <Default Extension="png" ContentType="image/png"/>
  <Default Extension="jpg" ContentType="image/jpe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7.xml" ContentType="application/vnd.openxmlformats-officedocument.presentationml.slideLayout+xml"/>
  <Override PartName="/ppt/slides/slide7.xml" ContentType="application/vnd.openxmlformats-officedocument.presentationml.slide+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14.xml" ContentType="application/vnd.openxmlformats-officedocument.presentationml.slideLayout+xml"/>
  <Override PartName="/ppt/slides/slide1.xml" ContentType="application/vnd.openxmlformats-officedocument.presentationml.slide+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s/slide5.xml" ContentType="application/vnd.openxmlformats-officedocument.presentationml.slide+xml"/>
  <Override PartName="/ppt/slideLayouts/slideLayout2.xml" ContentType="application/vnd.openxmlformats-officedocument.presentationml.slideLayout+xml"/>
  <Override PartName="/ppt/slides/slide4.xml" ContentType="application/vnd.openxmlformats-officedocument.presentationml.slid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slideLayouts/slideLayout15.xml" ContentType="application/vnd.openxmlformats-officedocument.presentationml.slideLayout+xml"/>
  <Override PartName="/ppt/slides/slide6.xml" ContentType="application/vnd.openxmlformats-officedocument.presentationml.slide+xml"/>
  <Override PartName="/docProps/custom.xml" ContentType="application/vnd.openxmlformats-officedocument.custom-properties+xml"/>
  <Override PartName="/ppt/slideLayouts/slideLayout11.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Layouts/slideLayout1.xml" ContentType="application/vnd.openxmlformats-officedocument.presentationml.slideLayout+xml"/>
  <Override PartName="/ppt/slides/slide2.xml" ContentType="application/vnd.openxmlformats-officedocument.presentationml.slide+xml"/>
  <Override PartName="/ppt/slideLayouts/slideLayout16.xml" ContentType="application/vnd.openxmlformats-officedocument.presentationml.slideLayout+xml"/>
  <Override PartName="/ppt/viewProps.xml" ContentType="application/vnd.openxmlformats-officedocument.presentationml.viewProps+xml"/>
  <Override PartName="/ppt/presProps.xml" ContentType="application/vnd.openxmlformats-officedocument.presentationml.presPro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slideLayouts/slideLayout18.xml" ContentType="application/vnd.openxmlformats-officedocument.presentationml.slideLayout+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autoCompressPictures="0" saveSubsetFonts="1">
  <p:sldMasterIdLst>
    <p:sldMasterId id="2147483648" r:id="rId1"/>
    <p:sldMasterId id="2147483668" r:id="rId2"/>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12192000" cy="6858000"/>
  <p:notesSz cx="6858000" cy="12192000"/>
  <p:defaultText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36" y="-90"/>
      </p:cViewPr>
      <p:guideLst>
        <p:guide pos="2160"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theme" Target="theme/theme1.xml"/><Relationship Id="rId4" Type="http://schemas.openxmlformats.org/officeDocument/2006/relationships/theme" Target="theme/theme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presProps" Target="presProps.xml" /><Relationship Id="rId19" Type="http://schemas.openxmlformats.org/officeDocument/2006/relationships/tableStyles" Target="tableStyles.xml" /><Relationship Id="rId20" Type="http://schemas.openxmlformats.org/officeDocument/2006/relationships/viewProps" Target="viewProps.xml" /></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Blank Slide">
    <p:spTree>
      <p:nvGrpSpPr>
        <p:cNvPr id="1" name="" hidden="0"/>
        <p:cNvGrpSpPr/>
        <p:nvPr isPhoto="0" userDrawn="0"/>
      </p:nvGrpSpPr>
      <p:grpSpPr bwMode="auto">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verTx" userDrawn="1">
  <p:cSld name="Title, Content over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
        <p:nvSpPr>
          <p:cNvPr id="5" name="PlaceHolder 2" hidden="0"/>
          <p:cNvSpPr>
            <a:spLocks noGrp="1"/>
          </p:cNvSpPr>
          <p:nvPr isPhoto="0" userDrawn="0">
            <p:ph type="body" hasCustomPrompt="0"/>
          </p:nvPr>
        </p:nvSpPr>
        <p:spPr bwMode="auto">
          <a:xfrm>
            <a:off x="609480" y="1604520"/>
            <a:ext cx="1097244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6" name="PlaceHolder 3" hidden="0"/>
          <p:cNvSpPr>
            <a:spLocks noGrp="1"/>
          </p:cNvSpPr>
          <p:nvPr isPhoto="0" userDrawn="0">
            <p:ph type="body" hasCustomPrompt="0"/>
          </p:nvPr>
        </p:nvSpPr>
        <p:spPr bwMode="auto">
          <a:xfrm>
            <a:off x="609480" y="3682080"/>
            <a:ext cx="1097244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fourObj" userDrawn="1">
  <p:cSld name="Title, 4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
        <p:nvSpPr>
          <p:cNvPr id="5" name="PlaceHolder 2" hidden="0"/>
          <p:cNvSpPr>
            <a:spLocks noGrp="1"/>
          </p:cNvSpPr>
          <p:nvPr isPhoto="0" userDrawn="0">
            <p:ph type="body" hasCustomPrompt="0"/>
          </p:nvPr>
        </p:nvSpPr>
        <p:spPr bwMode="auto">
          <a:xfrm>
            <a:off x="609480" y="160452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6" name="PlaceHolder 3" hidden="0"/>
          <p:cNvSpPr>
            <a:spLocks noGrp="1"/>
          </p:cNvSpPr>
          <p:nvPr isPhoto="0" userDrawn="0">
            <p:ph type="body" hasCustomPrompt="0"/>
          </p:nvPr>
        </p:nvSpPr>
        <p:spPr bwMode="auto">
          <a:xfrm>
            <a:off x="6231960" y="160452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7" name="PlaceHolder 4" hidden="0"/>
          <p:cNvSpPr>
            <a:spLocks noGrp="1"/>
          </p:cNvSpPr>
          <p:nvPr isPhoto="0" userDrawn="0">
            <p:ph type="body" hasCustomPrompt="0"/>
          </p:nvPr>
        </p:nvSpPr>
        <p:spPr bwMode="auto">
          <a:xfrm>
            <a:off x="609480" y="368208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8" name="PlaceHolder 5" hidden="0"/>
          <p:cNvSpPr>
            <a:spLocks noGrp="1"/>
          </p:cNvSpPr>
          <p:nvPr isPhoto="0" userDrawn="0">
            <p:ph type="body" hasCustomPrompt="0"/>
          </p:nvPr>
        </p:nvSpPr>
        <p:spPr bwMode="auto">
          <a:xfrm>
            <a:off x="6231960" y="368208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blank" userDrawn="1">
  <p:cSld name="Title, 6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
        <p:nvSpPr>
          <p:cNvPr id="5" name="PlaceHolder 2" hidden="0"/>
          <p:cNvSpPr>
            <a:spLocks noGrp="1"/>
          </p:cNvSpPr>
          <p:nvPr isPhoto="0" userDrawn="0">
            <p:ph type="body" hasCustomPrompt="0"/>
          </p:nvPr>
        </p:nvSpPr>
        <p:spPr bwMode="auto">
          <a:xfrm>
            <a:off x="609480" y="1604520"/>
            <a:ext cx="353304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6" name="PlaceHolder 3" hidden="0"/>
          <p:cNvSpPr>
            <a:spLocks noGrp="1"/>
          </p:cNvSpPr>
          <p:nvPr isPhoto="0" userDrawn="0">
            <p:ph type="body" hasCustomPrompt="0"/>
          </p:nvPr>
        </p:nvSpPr>
        <p:spPr bwMode="auto">
          <a:xfrm>
            <a:off x="4319640" y="1604520"/>
            <a:ext cx="353304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7" name="PlaceHolder 4" hidden="0"/>
          <p:cNvSpPr>
            <a:spLocks noGrp="1"/>
          </p:cNvSpPr>
          <p:nvPr isPhoto="0" userDrawn="0">
            <p:ph type="body" hasCustomPrompt="0"/>
          </p:nvPr>
        </p:nvSpPr>
        <p:spPr bwMode="auto">
          <a:xfrm>
            <a:off x="8029800" y="1604520"/>
            <a:ext cx="353304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8" name="PlaceHolder 5" hidden="0"/>
          <p:cNvSpPr>
            <a:spLocks noGrp="1"/>
          </p:cNvSpPr>
          <p:nvPr isPhoto="0" userDrawn="0">
            <p:ph type="body" hasCustomPrompt="0"/>
          </p:nvPr>
        </p:nvSpPr>
        <p:spPr bwMode="auto">
          <a:xfrm>
            <a:off x="609480" y="3682080"/>
            <a:ext cx="353304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9" name="PlaceHolder 6" hidden="0"/>
          <p:cNvSpPr>
            <a:spLocks noGrp="1"/>
          </p:cNvSpPr>
          <p:nvPr isPhoto="0" userDrawn="0">
            <p:ph type="body" hasCustomPrompt="0"/>
          </p:nvPr>
        </p:nvSpPr>
        <p:spPr bwMode="auto">
          <a:xfrm>
            <a:off x="4319640" y="3682080"/>
            <a:ext cx="353304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10" name="PlaceHolder 7" hidden="0"/>
          <p:cNvSpPr>
            <a:spLocks noGrp="1"/>
          </p:cNvSpPr>
          <p:nvPr isPhoto="0" userDrawn="0">
            <p:ph type="body" hasCustomPrompt="0"/>
          </p:nvPr>
        </p:nvSpPr>
        <p:spPr bwMode="auto">
          <a:xfrm>
            <a:off x="8029800" y="3682080"/>
            <a:ext cx="353304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userDrawn="1">
  <p:cSld name="Section Header">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1"/>
          </p:nvPr>
        </p:nvSpPr>
        <p:spPr bwMode="auto">
          <a:xfrm>
            <a:off x="4937760" y="1709738"/>
            <a:ext cx="6409690" cy="2852737"/>
          </a:xfrm>
        </p:spPr>
        <p:txBody>
          <a:bodyPr anchor="t">
            <a:normAutofit/>
          </a:bodyPr>
          <a:lstStyle>
            <a:lvl1pPr>
              <a:lnSpc>
                <a:spcPct val="100000"/>
              </a:lnSpc>
              <a:defRPr sz="4000" b="1" i="0">
                <a:solidFill>
                  <a:srgbClr val="004876"/>
                </a:solidFill>
                <a:latin typeface="Source Sans Pro SemiBold"/>
                <a:ea typeface="Source Sans Pro SemiBold"/>
              </a:defRPr>
            </a:lvl1pPr>
          </a:lstStyle>
          <a:p>
            <a:pPr>
              <a:defRPr/>
            </a:pPr>
            <a:r>
              <a:rPr lang="en-GB"/>
              <a:t>2. Chapter Heading:</a:t>
            </a:r>
            <a:br>
              <a:rPr lang="en-GB"/>
            </a:br>
            <a:r>
              <a:rPr lang="en-GB"/>
              <a:t>Lorem ipsum </a:t>
            </a:r>
            <a:r>
              <a:rPr lang="en-GB"/>
              <a:t>dolor</a:t>
            </a:r>
            <a:r>
              <a:rPr lang="en-GB"/>
              <a:t> sit </a:t>
            </a:r>
            <a:r>
              <a:rPr lang="en-GB"/>
              <a:t>amet</a:t>
            </a:r>
            <a:endParaRPr/>
          </a:p>
        </p:txBody>
      </p:sp>
      <p:pic>
        <p:nvPicPr>
          <p:cNvPr id="5" name="Graphic 7" hidden="0"/>
          <p:cNvPicPr>
            <a:picLocks noChangeAspect="1"/>
          </p:cNvPicPr>
          <p:nvPr isPhoto="0" userDrawn="1"/>
        </p:nvPicPr>
        <p:blipFill>
          <a:blip r:embed="rId2"/>
          <a:stretch/>
        </p:blipFill>
        <p:spPr bwMode="auto">
          <a:xfrm>
            <a:off x="0" y="1333945"/>
            <a:ext cx="4343400" cy="361397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1_Section Header">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1"/>
          </p:nvPr>
        </p:nvSpPr>
        <p:spPr bwMode="auto">
          <a:xfrm>
            <a:off x="4937760" y="1709738"/>
            <a:ext cx="6409690" cy="2852737"/>
          </a:xfrm>
        </p:spPr>
        <p:txBody>
          <a:bodyPr anchor="t">
            <a:normAutofit/>
          </a:bodyPr>
          <a:lstStyle>
            <a:lvl1pPr>
              <a:lnSpc>
                <a:spcPct val="100000"/>
              </a:lnSpc>
              <a:defRPr sz="4000" b="1" i="0">
                <a:solidFill>
                  <a:srgbClr val="004876"/>
                </a:solidFill>
                <a:latin typeface="Source Sans Pro SemiBold"/>
                <a:ea typeface="Source Sans Pro SemiBold"/>
              </a:defRPr>
            </a:lvl1pPr>
          </a:lstStyle>
          <a:p>
            <a:pPr>
              <a:defRPr/>
            </a:pPr>
            <a:r>
              <a:rPr lang="en-GB"/>
              <a:t>2. Chapter Heading:</a:t>
            </a:r>
            <a:br>
              <a:rPr lang="en-GB"/>
            </a:br>
            <a:r>
              <a:rPr lang="en-GB"/>
              <a:t>Lorem ipsum </a:t>
            </a:r>
            <a:r>
              <a:rPr lang="en-GB"/>
              <a:t>dolor</a:t>
            </a:r>
            <a:r>
              <a:rPr lang="en-GB"/>
              <a:t> sit </a:t>
            </a:r>
            <a:r>
              <a:rPr lang="en-GB"/>
              <a:t>amet</a:t>
            </a:r>
            <a:endParaRPr/>
          </a:p>
        </p:txBody>
      </p:sp>
      <p:pic>
        <p:nvPicPr>
          <p:cNvPr id="5" name="Graphic 7" hidden="0"/>
          <p:cNvPicPr>
            <a:picLocks noChangeAspect="1"/>
          </p:cNvPicPr>
          <p:nvPr isPhoto="0" userDrawn="1"/>
        </p:nvPicPr>
        <p:blipFill>
          <a:blip r:embed="rId2"/>
          <a:stretch/>
        </p:blipFill>
        <p:spPr bwMode="auto">
          <a:xfrm>
            <a:off x="0" y="1333945"/>
            <a:ext cx="4343400" cy="3613975"/>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Comparison">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1"/>
          </p:nvPr>
        </p:nvSpPr>
        <p:spPr bwMode="auto">
          <a:xfrm>
            <a:off x="1097280" y="459041"/>
            <a:ext cx="10256520" cy="711836"/>
          </a:xfrm>
        </p:spPr>
        <p:txBody>
          <a:bodyPr>
            <a:normAutofit/>
          </a:bodyPr>
          <a:lstStyle>
            <a:lvl1pPr>
              <a:defRPr sz="3200" b="1" i="0">
                <a:solidFill>
                  <a:srgbClr val="004876"/>
                </a:solidFill>
                <a:latin typeface="Source Sans Pro SemiBold"/>
                <a:ea typeface="Source Sans Pro SemiBold"/>
              </a:defRPr>
            </a:lvl1pPr>
          </a:lstStyle>
          <a:p>
            <a:pPr>
              <a:defRPr/>
            </a:pPr>
            <a:r>
              <a:rPr lang="en-GB"/>
              <a:t>2.1. Click to edit Master title style</a:t>
            </a:r>
            <a:endParaRPr/>
          </a:p>
        </p:txBody>
      </p:sp>
      <p:pic>
        <p:nvPicPr>
          <p:cNvPr id="5" name="Graphic 10" hidden="0"/>
          <p:cNvPicPr>
            <a:picLocks noChangeAspect="1"/>
          </p:cNvPicPr>
          <p:nvPr isPhoto="0" userDrawn="1"/>
        </p:nvPicPr>
        <p:blipFill>
          <a:blip r:embed="rId2"/>
          <a:stretch/>
        </p:blipFill>
        <p:spPr bwMode="auto">
          <a:xfrm>
            <a:off x="0" y="459041"/>
            <a:ext cx="905256" cy="807390"/>
          </a:xfrm>
          <a:prstGeom prst="rect">
            <a:avLst/>
          </a:prstGeom>
        </p:spPr>
      </p:pic>
      <p:sp>
        <p:nvSpPr>
          <p:cNvPr id="6" name="Content Placeholder 2" hidden="0"/>
          <p:cNvSpPr>
            <a:spLocks noGrp="1"/>
          </p:cNvSpPr>
          <p:nvPr isPhoto="0" userDrawn="0">
            <p:ph idx="13" hasCustomPrompt="1"/>
          </p:nvPr>
        </p:nvSpPr>
        <p:spPr bwMode="auto">
          <a:xfrm>
            <a:off x="1097280" y="4235840"/>
            <a:ext cx="4973091" cy="1909983"/>
          </a:xfrm>
          <a:prstGeom prst="rect">
            <a:avLst/>
          </a:prstGeom>
        </p:spPr>
        <p:txBody>
          <a:bodyPr/>
          <a:lstStyle>
            <a:lvl1pPr marL="0" indent="0">
              <a:spcAft>
                <a:spcPts val="1000"/>
              </a:spcAft>
              <a:buClr>
                <a:srgbClr val="004876"/>
              </a:buClr>
              <a:buFont typeface="Wingdings"/>
              <a:buNone/>
              <a:defRPr sz="1800" b="0" i="0">
                <a:solidFill>
                  <a:srgbClr val="004876"/>
                </a:solidFill>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n-GB"/>
              <a:t>Neque</a:t>
            </a:r>
            <a:r>
              <a:rPr lang="en-GB"/>
              <a:t>, </a:t>
            </a:r>
            <a:r>
              <a:rPr lang="en-GB"/>
              <a:t>mattis</a:t>
            </a:r>
            <a:r>
              <a:rPr lang="en-GB"/>
              <a:t> </a:t>
            </a:r>
            <a:r>
              <a:rPr lang="en-GB"/>
              <a:t>aliquam</a:t>
            </a:r>
            <a:r>
              <a:rPr lang="en-GB"/>
              <a:t> </a:t>
            </a:r>
            <a:r>
              <a:rPr lang="en-GB"/>
              <a:t>ut</a:t>
            </a:r>
            <a:r>
              <a:rPr lang="en-GB"/>
              <a:t> </a:t>
            </a:r>
            <a:r>
              <a:rPr lang="en-GB"/>
              <a:t>tristique</a:t>
            </a:r>
            <a:r>
              <a:rPr lang="en-GB"/>
              <a:t> </a:t>
            </a:r>
            <a:r>
              <a:rPr lang="en-GB"/>
              <a:t>eu</a:t>
            </a:r>
            <a:r>
              <a:rPr lang="en-GB"/>
              <a:t> </a:t>
            </a:r>
            <a:r>
              <a:rPr lang="en-GB"/>
              <a:t>risus</a:t>
            </a:r>
            <a:r>
              <a:rPr lang="en-GB"/>
              <a:t> </a:t>
            </a:r>
            <a:r>
              <a:rPr lang="en-GB"/>
              <a:t>dignissim</a:t>
            </a:r>
            <a:r>
              <a:rPr lang="en-GB"/>
              <a:t> dictum </a:t>
            </a:r>
            <a:r>
              <a:rPr lang="en-GB"/>
              <a:t>duis</a:t>
            </a:r>
            <a:r>
              <a:rPr lang="en-GB"/>
              <a:t>.</a:t>
            </a:r>
            <a:endParaRPr lang="en-GB"/>
          </a:p>
        </p:txBody>
      </p:sp>
      <p:sp>
        <p:nvSpPr>
          <p:cNvPr id="7" name="Content Placeholder 2" hidden="0"/>
          <p:cNvSpPr>
            <a:spLocks noGrp="1"/>
          </p:cNvSpPr>
          <p:nvPr isPhoto="0" userDrawn="0">
            <p:ph idx="14" hasCustomPrompt="1"/>
          </p:nvPr>
        </p:nvSpPr>
        <p:spPr bwMode="auto">
          <a:xfrm>
            <a:off x="6380709" y="4235840"/>
            <a:ext cx="4973091" cy="1909983"/>
          </a:xfrm>
          <a:prstGeom prst="rect">
            <a:avLst/>
          </a:prstGeom>
        </p:spPr>
        <p:txBody>
          <a:bodyPr/>
          <a:lstStyle>
            <a:lvl1pPr marL="0" indent="0">
              <a:spcAft>
                <a:spcPts val="1000"/>
              </a:spcAft>
              <a:buClr>
                <a:srgbClr val="004876"/>
              </a:buClr>
              <a:buFont typeface="Wingdings"/>
              <a:buNone/>
              <a:defRPr sz="1800" b="0" i="0">
                <a:solidFill>
                  <a:srgbClr val="004876"/>
                </a:solidFill>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n-GB"/>
              <a:t>Neque</a:t>
            </a:r>
            <a:r>
              <a:rPr lang="en-GB"/>
              <a:t>, </a:t>
            </a:r>
            <a:r>
              <a:rPr lang="en-GB"/>
              <a:t>mattis</a:t>
            </a:r>
            <a:r>
              <a:rPr lang="en-GB"/>
              <a:t> </a:t>
            </a:r>
            <a:r>
              <a:rPr lang="en-GB"/>
              <a:t>aliquam</a:t>
            </a:r>
            <a:r>
              <a:rPr lang="en-GB"/>
              <a:t> </a:t>
            </a:r>
            <a:r>
              <a:rPr lang="en-GB"/>
              <a:t>ut</a:t>
            </a:r>
            <a:r>
              <a:rPr lang="en-GB"/>
              <a:t> </a:t>
            </a:r>
            <a:r>
              <a:rPr lang="en-GB"/>
              <a:t>tristique</a:t>
            </a:r>
            <a:r>
              <a:rPr lang="en-GB"/>
              <a:t> </a:t>
            </a:r>
            <a:r>
              <a:rPr lang="en-GB"/>
              <a:t>eu</a:t>
            </a:r>
            <a:r>
              <a:rPr lang="en-GB"/>
              <a:t> </a:t>
            </a:r>
            <a:r>
              <a:rPr lang="en-GB"/>
              <a:t>risus</a:t>
            </a:r>
            <a:r>
              <a:rPr lang="en-GB"/>
              <a:t> </a:t>
            </a:r>
            <a:r>
              <a:rPr lang="en-GB"/>
              <a:t>dignissim</a:t>
            </a:r>
            <a:r>
              <a:rPr lang="en-GB"/>
              <a:t> dictum </a:t>
            </a:r>
            <a:r>
              <a:rPr lang="en-GB"/>
              <a:t>duis</a:t>
            </a:r>
            <a:r>
              <a:rPr lang="en-GB"/>
              <a:t>.</a:t>
            </a:r>
            <a:endParaRPr lang="en-GB"/>
          </a:p>
        </p:txBody>
      </p:sp>
      <p:sp>
        <p:nvSpPr>
          <p:cNvPr id="8" name="Content Placeholder 2" hidden="0"/>
          <p:cNvSpPr>
            <a:spLocks noGrp="1"/>
          </p:cNvSpPr>
          <p:nvPr isPhoto="0" userDrawn="0">
            <p:ph idx="15" hasCustomPrompt="0"/>
          </p:nvPr>
        </p:nvSpPr>
        <p:spPr bwMode="auto">
          <a:xfrm>
            <a:off x="1097280" y="1562043"/>
            <a:ext cx="4973091" cy="2576709"/>
          </a:xfrm>
          <a:prstGeom prst="rect">
            <a:avLst/>
          </a:prstGeom>
        </p:spPr>
        <p:txBody>
          <a:bodyPr/>
          <a:lstStyle>
            <a:lvl1pPr marL="0" indent="0">
              <a:spcAft>
                <a:spcPts val="1000"/>
              </a:spcAft>
              <a:buClr>
                <a:srgbClr val="004876"/>
              </a:buClr>
              <a:buFont typeface="Wingdings"/>
              <a:buNone/>
              <a:defRPr sz="1800" b="0" i="0">
                <a:solidFill>
                  <a:srgbClr val="004876"/>
                </a:solidFill>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n-US"/>
              <a:t>Click to edit Master text styles</a:t>
            </a:r>
            <a:endParaRPr/>
          </a:p>
        </p:txBody>
      </p:sp>
      <p:sp>
        <p:nvSpPr>
          <p:cNvPr id="9" name="Content Placeholder 2" hidden="0"/>
          <p:cNvSpPr>
            <a:spLocks noGrp="1"/>
          </p:cNvSpPr>
          <p:nvPr isPhoto="0" userDrawn="0">
            <p:ph idx="16" hasCustomPrompt="0"/>
          </p:nvPr>
        </p:nvSpPr>
        <p:spPr bwMode="auto">
          <a:xfrm>
            <a:off x="6380709" y="1562043"/>
            <a:ext cx="4973091" cy="2576709"/>
          </a:xfrm>
          <a:prstGeom prst="rect">
            <a:avLst/>
          </a:prstGeom>
        </p:spPr>
        <p:txBody>
          <a:bodyPr/>
          <a:lstStyle>
            <a:lvl1pPr marL="0" indent="0">
              <a:spcAft>
                <a:spcPts val="1000"/>
              </a:spcAft>
              <a:buClr>
                <a:srgbClr val="004876"/>
              </a:buClr>
              <a:buFont typeface="Wingdings"/>
              <a:buNone/>
              <a:defRPr sz="1800" b="0" i="0">
                <a:solidFill>
                  <a:srgbClr val="004876"/>
                </a:solidFill>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n-US"/>
              <a:t>Click to edit Master text styles</a:t>
            </a:r>
            <a:endParaRPr/>
          </a:p>
        </p:txBody>
      </p:sp>
      <p:sp>
        <p:nvSpPr>
          <p:cNvPr id="10" name="Date Placeholder 3" hidden="0"/>
          <p:cNvSpPr>
            <a:spLocks noGrp="1"/>
          </p:cNvSpPr>
          <p:nvPr isPhoto="0" userDrawn="0">
            <p:ph type="dt" sz="half" idx="10" hasCustomPrompt="0"/>
          </p:nvPr>
        </p:nvSpPr>
        <p:spPr bwMode="auto">
          <a:xfrm>
            <a:off x="1097280" y="6356350"/>
            <a:ext cx="2743200" cy="365125"/>
          </a:xfrm>
          <a:prstGeom prst="rect">
            <a:avLst/>
          </a:prstGeom>
        </p:spPr>
        <p:txBody>
          <a:bodyPr/>
          <a:lstStyle/>
          <a:p>
            <a:pPr>
              <a:defRPr/>
            </a:pPr>
            <a:fld id="{527D4F4A-D86F-49F5-8D2D-25077F5D6385}" type="datetime1">
              <a:rPr/>
              <a:t/>
            </a:fld>
            <a:endParaRPr/>
          </a:p>
        </p:txBody>
      </p:sp>
      <p:sp>
        <p:nvSpPr>
          <p:cNvPr id="11" name="Footer Placeholder 4" hidden="0"/>
          <p:cNvSpPr>
            <a:spLocks noGrp="1"/>
          </p:cNvSpPr>
          <p:nvPr isPhoto="0" userDrawn="0">
            <p:ph type="ftr" sz="quarter" idx="11" hasCustomPrompt="0"/>
          </p:nvPr>
        </p:nvSpPr>
        <p:spPr bwMode="auto">
          <a:xfrm>
            <a:off x="4168140" y="6356350"/>
            <a:ext cx="4114800" cy="365125"/>
          </a:xfrm>
          <a:prstGeom prst="rect">
            <a:avLst/>
          </a:prstGeom>
        </p:spPr>
        <p:txBody>
          <a:bodyPr/>
          <a:lstStyle/>
          <a:p>
            <a:pPr>
              <a:defRPr/>
            </a:pPr>
            <a:r>
              <a:rPr lang="en-US"/>
              <a:t>Progress Report</a:t>
            </a:r>
            <a:endParaRPr/>
          </a:p>
        </p:txBody>
      </p:sp>
      <p:sp>
        <p:nvSpPr>
          <p:cNvPr id="12" name="Slide Number Placeholder 5" hidden="0"/>
          <p:cNvSpPr>
            <a:spLocks noGrp="1"/>
          </p:cNvSpPr>
          <p:nvPr isPhoto="0" userDrawn="0">
            <p:ph type="sldNum" sz="quarter" idx="12" hasCustomPrompt="0"/>
          </p:nvPr>
        </p:nvSpPr>
        <p:spPr bwMode="auto">
          <a:xfrm>
            <a:off x="8610600" y="6356350"/>
            <a:ext cx="2743200" cy="365125"/>
          </a:xfrm>
          <a:prstGeom prst="rect">
            <a:avLst/>
          </a:prstGeom>
        </p:spPr>
        <p:txBody>
          <a:bodyPr/>
          <a:lstStyle/>
          <a:p>
            <a:pPr>
              <a:defRPr/>
            </a:pPr>
            <a:fld id="{0C236E78-8DA2-4842-9B4D-9605BE54DC42}" type="slidenum">
              <a:rPr/>
              <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Side by side">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1"/>
          </p:nvPr>
        </p:nvSpPr>
        <p:spPr bwMode="auto">
          <a:xfrm>
            <a:off x="1097280" y="459041"/>
            <a:ext cx="10256520" cy="711836"/>
          </a:xfrm>
        </p:spPr>
        <p:txBody>
          <a:bodyPr>
            <a:normAutofit/>
          </a:bodyPr>
          <a:lstStyle>
            <a:lvl1pPr>
              <a:defRPr sz="3200" b="1" i="0">
                <a:solidFill>
                  <a:srgbClr val="004876"/>
                </a:solidFill>
                <a:latin typeface="Source Sans Pro SemiBold"/>
                <a:ea typeface="Source Sans Pro SemiBold"/>
              </a:defRPr>
            </a:lvl1pPr>
          </a:lstStyle>
          <a:p>
            <a:pPr>
              <a:defRPr/>
            </a:pPr>
            <a:r>
              <a:rPr lang="en-GB"/>
              <a:t>2.1. Click to edit Master title style</a:t>
            </a:r>
            <a:endParaRPr/>
          </a:p>
        </p:txBody>
      </p:sp>
      <p:pic>
        <p:nvPicPr>
          <p:cNvPr id="5" name="Graphic 8" hidden="0"/>
          <p:cNvPicPr>
            <a:picLocks noChangeAspect="1"/>
          </p:cNvPicPr>
          <p:nvPr isPhoto="0" userDrawn="1"/>
        </p:nvPicPr>
        <p:blipFill>
          <a:blip r:embed="rId2"/>
          <a:stretch/>
        </p:blipFill>
        <p:spPr bwMode="auto">
          <a:xfrm>
            <a:off x="0" y="459041"/>
            <a:ext cx="905256" cy="807390"/>
          </a:xfrm>
          <a:prstGeom prst="rect">
            <a:avLst/>
          </a:prstGeom>
        </p:spPr>
      </p:pic>
      <p:sp>
        <p:nvSpPr>
          <p:cNvPr id="6" name="Content Placeholder 2" hidden="0"/>
          <p:cNvSpPr>
            <a:spLocks noGrp="1"/>
          </p:cNvSpPr>
          <p:nvPr isPhoto="0" userDrawn="0">
            <p:ph idx="13" hasCustomPrompt="0"/>
          </p:nvPr>
        </p:nvSpPr>
        <p:spPr bwMode="auto">
          <a:xfrm>
            <a:off x="6355080" y="1528123"/>
            <a:ext cx="4998720" cy="4351338"/>
          </a:xfrm>
          <a:prstGeom prst="rect">
            <a:avLst/>
          </a:prstGeom>
        </p:spPr>
        <p:txBody>
          <a:bodyPr/>
          <a:lstStyle>
            <a:lvl1pPr marL="228600" indent="-228600">
              <a:spcAft>
                <a:spcPts val="1000"/>
              </a:spcAft>
              <a:buClr>
                <a:srgbClr val="004876"/>
              </a:buClr>
              <a:buFont typeface="Wingdings"/>
              <a:buChar char="§"/>
              <a:defRPr sz="1800" b="0" i="0">
                <a:latin typeface="Source Sans Pro"/>
                <a:ea typeface="Source Sans Pro"/>
              </a:defRPr>
            </a:lvl1pPr>
            <a:lvl2pPr marL="914400" indent="-457200">
              <a:spcAft>
                <a:spcPts val="500"/>
              </a:spcAft>
              <a:buClr>
                <a:srgbClr val="009CFF"/>
              </a:buClr>
              <a:buFont typeface="+mj-lt"/>
              <a:buAutoNum type="arabicPeriod"/>
              <a:defRPr sz="1800" b="0" i="0">
                <a:latin typeface="Source Sans Pro"/>
                <a:ea typeface="Source Sans Pro"/>
              </a:defRPr>
            </a:lvl2pPr>
            <a:lvl3pPr>
              <a:defRPr sz="1800" b="0" i="0">
                <a:latin typeface="Source Sans Pro"/>
                <a:ea typeface="Source Sans Pro"/>
              </a:defRPr>
            </a:lvl3pPr>
          </a:lstStyle>
          <a:p>
            <a:pPr lvl="0">
              <a:defRPr/>
            </a:pPr>
            <a:r>
              <a:rPr lang="en-US"/>
              <a:t>Click to edit Master text styles</a:t>
            </a:r>
            <a:endParaRPr/>
          </a:p>
          <a:p>
            <a:pPr lvl="1">
              <a:defRPr/>
            </a:pPr>
            <a:r>
              <a:rPr lang="en-US"/>
              <a:t>Second level</a:t>
            </a:r>
            <a:endParaRPr/>
          </a:p>
          <a:p>
            <a:pPr lvl="2">
              <a:defRPr/>
            </a:pPr>
            <a:r>
              <a:rPr lang="en-US"/>
              <a:t>Third level</a:t>
            </a:r>
            <a:endParaRPr/>
          </a:p>
        </p:txBody>
      </p:sp>
      <p:sp>
        <p:nvSpPr>
          <p:cNvPr id="7" name="Content Placeholder 2" hidden="0"/>
          <p:cNvSpPr>
            <a:spLocks noGrp="1"/>
          </p:cNvSpPr>
          <p:nvPr isPhoto="0" userDrawn="0">
            <p:ph idx="14" hasCustomPrompt="0"/>
          </p:nvPr>
        </p:nvSpPr>
        <p:spPr bwMode="auto">
          <a:xfrm>
            <a:off x="1097280" y="1528123"/>
            <a:ext cx="4998720" cy="4351338"/>
          </a:xfrm>
          <a:prstGeom prst="rect">
            <a:avLst/>
          </a:prstGeom>
          <a:noFill/>
        </p:spPr>
        <p:txBody>
          <a:bodyPr/>
          <a:lstStyle>
            <a:lvl1pPr marL="0" indent="0">
              <a:spcAft>
                <a:spcPts val="1000"/>
              </a:spcAft>
              <a:buClr>
                <a:srgbClr val="004876"/>
              </a:buClr>
              <a:buFont typeface="Wingdings"/>
              <a:buNone/>
              <a:defRPr sz="1800" b="0" i="0">
                <a:latin typeface="Source Sans Pro"/>
                <a:ea typeface="Source Sans Pro"/>
              </a:defRPr>
            </a:lvl1pPr>
            <a:lvl2pPr marL="914400" indent="-457200">
              <a:spcAft>
                <a:spcPts val="500"/>
              </a:spcAft>
              <a:buClr>
                <a:srgbClr val="009CFF"/>
              </a:buClr>
              <a:buFont typeface="+mj-lt"/>
              <a:buAutoNum type="arabicPeriod"/>
              <a:defRPr sz="1800"/>
            </a:lvl2pPr>
            <a:lvl3pPr>
              <a:defRPr sz="1800"/>
            </a:lvl3pPr>
          </a:lstStyle>
          <a:p>
            <a:pPr lvl="0">
              <a:defRPr/>
            </a:pPr>
            <a:r>
              <a:rPr lang="en-US"/>
              <a:t>Click to edit Master text styles</a:t>
            </a:r>
            <a:endParaRPr/>
          </a:p>
        </p:txBody>
      </p:sp>
      <p:sp>
        <p:nvSpPr>
          <p:cNvPr id="8" name="Date Placeholder 3" hidden="0"/>
          <p:cNvSpPr>
            <a:spLocks noGrp="1"/>
          </p:cNvSpPr>
          <p:nvPr isPhoto="0" userDrawn="0">
            <p:ph type="dt" sz="half" idx="10" hasCustomPrompt="0"/>
          </p:nvPr>
        </p:nvSpPr>
        <p:spPr bwMode="auto">
          <a:xfrm>
            <a:off x="1097280" y="6356350"/>
            <a:ext cx="2743200" cy="365125"/>
          </a:xfrm>
          <a:prstGeom prst="rect">
            <a:avLst/>
          </a:prstGeom>
        </p:spPr>
        <p:txBody>
          <a:bodyPr/>
          <a:lstStyle/>
          <a:p>
            <a:pPr>
              <a:defRPr/>
            </a:pPr>
            <a:fld id="{1DA0B3B2-28E2-4BDA-8139-81D1A6899E19}" type="datetime1">
              <a:rPr/>
              <a:t/>
            </a:fld>
            <a:endParaRPr/>
          </a:p>
        </p:txBody>
      </p:sp>
      <p:sp>
        <p:nvSpPr>
          <p:cNvPr id="9" name="Footer Placeholder 4" hidden="0"/>
          <p:cNvSpPr>
            <a:spLocks noGrp="1"/>
          </p:cNvSpPr>
          <p:nvPr isPhoto="0" userDrawn="0">
            <p:ph type="ftr" sz="quarter" idx="11" hasCustomPrompt="0"/>
          </p:nvPr>
        </p:nvSpPr>
        <p:spPr bwMode="auto">
          <a:xfrm>
            <a:off x="4168140" y="6356350"/>
            <a:ext cx="4114800" cy="365125"/>
          </a:xfrm>
          <a:prstGeom prst="rect">
            <a:avLst/>
          </a:prstGeom>
        </p:spPr>
        <p:txBody>
          <a:bodyPr/>
          <a:lstStyle/>
          <a:p>
            <a:pPr>
              <a:defRPr/>
            </a:pPr>
            <a:r>
              <a:rPr lang="en-US"/>
              <a:t>Progress Report</a:t>
            </a:r>
            <a:endParaRPr/>
          </a:p>
        </p:txBody>
      </p:sp>
      <p:sp>
        <p:nvSpPr>
          <p:cNvPr id="10" name="Slide Number Placeholder 5" hidden="0"/>
          <p:cNvSpPr>
            <a:spLocks noGrp="1"/>
          </p:cNvSpPr>
          <p:nvPr isPhoto="0" userDrawn="0">
            <p:ph type="sldNum" sz="quarter" idx="12" hasCustomPrompt="0"/>
          </p:nvPr>
        </p:nvSpPr>
        <p:spPr bwMode="auto">
          <a:xfrm>
            <a:off x="8610600" y="6356350"/>
            <a:ext cx="2743200" cy="365125"/>
          </a:xfrm>
          <a:prstGeom prst="rect">
            <a:avLst/>
          </a:prstGeom>
        </p:spPr>
        <p:txBody>
          <a:bodyPr/>
          <a:lstStyle/>
          <a:p>
            <a:pPr>
              <a:defRPr/>
            </a:pPr>
            <a:fld id="{0C236E78-8DA2-4842-9B4D-9605BE54DC42}" type="slidenum">
              <a:rPr/>
              <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1_Title Only">
    <p:spTree>
      <p:nvGrpSpPr>
        <p:cNvPr id="1" name="" hidden="0"/>
        <p:cNvGrpSpPr/>
        <p:nvPr isPhoto="0" userDrawn="0"/>
      </p:nvGrpSpPr>
      <p:grpSpPr bwMode="auto">
        <a:xfrm>
          <a:off x="0" y="0"/>
          <a:ext cx="0" cy="0"/>
          <a:chOff x="0" y="0"/>
          <a:chExt cx="0" cy="0"/>
        </a:xfrm>
      </p:grpSpPr>
      <p:sp>
        <p:nvSpPr>
          <p:cNvPr id="4" name="Title 1" hidden="0"/>
          <p:cNvSpPr>
            <a:spLocks noGrp="1"/>
          </p:cNvSpPr>
          <p:nvPr isPhoto="0" userDrawn="0">
            <p:ph type="title" hasCustomPrompt="1"/>
          </p:nvPr>
        </p:nvSpPr>
        <p:spPr bwMode="auto">
          <a:xfrm>
            <a:off x="1097280" y="459041"/>
            <a:ext cx="10256520" cy="711836"/>
          </a:xfrm>
        </p:spPr>
        <p:txBody>
          <a:bodyPr>
            <a:normAutofit/>
          </a:bodyPr>
          <a:lstStyle>
            <a:lvl1pPr>
              <a:defRPr sz="3200" b="1" i="0">
                <a:solidFill>
                  <a:srgbClr val="004876"/>
                </a:solidFill>
                <a:latin typeface="Source Sans Pro SemiBold"/>
                <a:ea typeface="Source Sans Pro SemiBold"/>
              </a:defRPr>
            </a:lvl1pPr>
          </a:lstStyle>
          <a:p>
            <a:pPr>
              <a:defRPr/>
            </a:pPr>
            <a:r>
              <a:rPr lang="en-GB"/>
              <a:t>2.1. Click to edit Master title style</a:t>
            </a:r>
            <a:endParaRPr/>
          </a:p>
        </p:txBody>
      </p:sp>
      <p:pic>
        <p:nvPicPr>
          <p:cNvPr id="5" name="Graphic 6" hidden="0"/>
          <p:cNvPicPr>
            <a:picLocks noChangeAspect="1"/>
          </p:cNvPicPr>
          <p:nvPr isPhoto="0" userDrawn="1"/>
        </p:nvPicPr>
        <p:blipFill>
          <a:blip r:embed="rId2"/>
          <a:stretch/>
        </p:blipFill>
        <p:spPr bwMode="auto">
          <a:xfrm>
            <a:off x="0" y="459041"/>
            <a:ext cx="905256" cy="807390"/>
          </a:xfrm>
          <a:prstGeom prst="rect">
            <a:avLst/>
          </a:prstGeom>
        </p:spPr>
      </p:pic>
      <p:sp>
        <p:nvSpPr>
          <p:cNvPr id="6" name="Date Placeholder 3" hidden="0"/>
          <p:cNvSpPr>
            <a:spLocks noGrp="1"/>
          </p:cNvSpPr>
          <p:nvPr isPhoto="0" userDrawn="0">
            <p:ph type="dt" sz="half" idx="10" hasCustomPrompt="0"/>
          </p:nvPr>
        </p:nvSpPr>
        <p:spPr bwMode="auto">
          <a:xfrm>
            <a:off x="1097280" y="6356350"/>
            <a:ext cx="2743200" cy="365125"/>
          </a:xfrm>
          <a:prstGeom prst="rect">
            <a:avLst/>
          </a:prstGeom>
        </p:spPr>
        <p:txBody>
          <a:bodyPr/>
          <a:lstStyle/>
          <a:p>
            <a:pPr>
              <a:defRPr/>
            </a:pPr>
            <a:fld id="{2B883271-95EC-4B24-A09C-7124D213C399}" type="datetime1">
              <a:rPr/>
              <a:t/>
            </a:fld>
            <a:endParaRPr/>
          </a:p>
        </p:txBody>
      </p:sp>
      <p:sp>
        <p:nvSpPr>
          <p:cNvPr id="7" name="Footer Placeholder 4" hidden="0"/>
          <p:cNvSpPr>
            <a:spLocks noGrp="1"/>
          </p:cNvSpPr>
          <p:nvPr isPhoto="0" userDrawn="0">
            <p:ph type="ftr" sz="quarter" idx="11" hasCustomPrompt="0"/>
          </p:nvPr>
        </p:nvSpPr>
        <p:spPr bwMode="auto">
          <a:xfrm>
            <a:off x="4168140" y="6356350"/>
            <a:ext cx="4114800" cy="365125"/>
          </a:xfrm>
          <a:prstGeom prst="rect">
            <a:avLst/>
          </a:prstGeom>
        </p:spPr>
        <p:txBody>
          <a:bodyPr/>
          <a:lstStyle/>
          <a:p>
            <a:pPr>
              <a:defRPr/>
            </a:pPr>
            <a:r>
              <a:rPr lang="en-US"/>
              <a:t>Progress Report</a:t>
            </a:r>
            <a:endParaRPr/>
          </a:p>
        </p:txBody>
      </p:sp>
      <p:sp>
        <p:nvSpPr>
          <p:cNvPr id="8" name="Slide Number Placeholder 5" hidden="0"/>
          <p:cNvSpPr>
            <a:spLocks noGrp="1"/>
          </p:cNvSpPr>
          <p:nvPr isPhoto="0" userDrawn="0">
            <p:ph type="sldNum" sz="quarter" idx="12" hasCustomPrompt="0"/>
          </p:nvPr>
        </p:nvSpPr>
        <p:spPr bwMode="auto">
          <a:xfrm>
            <a:off x="8610600" y="6356350"/>
            <a:ext cx="2743200" cy="365125"/>
          </a:xfrm>
          <a:prstGeom prst="rect">
            <a:avLst/>
          </a:prstGeom>
        </p:spPr>
        <p:txBody>
          <a:bodyPr/>
          <a:lstStyle/>
          <a:p>
            <a:pPr>
              <a:defRPr/>
            </a:pPr>
            <a:fld id="{0C236E78-8DA2-4842-9B4D-9605BE54DC42}" type="slidenum">
              <a:rPr/>
              <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Last slide">
    <p:spTree>
      <p:nvGrpSpPr>
        <p:cNvPr id="1" name="" hidden="0"/>
        <p:cNvGrpSpPr/>
        <p:nvPr isPhoto="0" userDrawn="0"/>
      </p:nvGrpSpPr>
      <p:grpSpPr bwMode="auto">
        <a:xfrm>
          <a:off x="0" y="0"/>
          <a:ext cx="0" cy="0"/>
          <a:chOff x="0" y="0"/>
          <a:chExt cx="0" cy="0"/>
        </a:xfrm>
      </p:grpSpPr>
      <p:sp>
        <p:nvSpPr>
          <p:cNvPr id="4" name="Date Placeholder 3" hidden="0"/>
          <p:cNvSpPr>
            <a:spLocks noGrp="1"/>
          </p:cNvSpPr>
          <p:nvPr isPhoto="0" userDrawn="0">
            <p:ph type="dt" sz="half" idx="10" hasCustomPrompt="0"/>
          </p:nvPr>
        </p:nvSpPr>
        <p:spPr bwMode="auto">
          <a:xfrm>
            <a:off x="1097280" y="6356350"/>
            <a:ext cx="2743200" cy="365125"/>
          </a:xfrm>
          <a:prstGeom prst="rect">
            <a:avLst/>
          </a:prstGeom>
        </p:spPr>
        <p:txBody>
          <a:bodyPr/>
          <a:lstStyle/>
          <a:p>
            <a:pPr>
              <a:defRPr/>
            </a:pPr>
            <a:fld id="{D3065BAC-A3C5-4664-973D-586A4EAFE888}" type="datetime1">
              <a:rPr/>
              <a:t/>
            </a:fld>
            <a:endParaRPr/>
          </a:p>
        </p:txBody>
      </p:sp>
      <p:sp>
        <p:nvSpPr>
          <p:cNvPr id="5" name="Footer Placeholder 4" hidden="0"/>
          <p:cNvSpPr>
            <a:spLocks noGrp="1"/>
          </p:cNvSpPr>
          <p:nvPr isPhoto="0" userDrawn="0">
            <p:ph type="ftr" sz="quarter" idx="11" hasCustomPrompt="0"/>
          </p:nvPr>
        </p:nvSpPr>
        <p:spPr bwMode="auto">
          <a:xfrm>
            <a:off x="4168140" y="6356350"/>
            <a:ext cx="4114800" cy="365125"/>
          </a:xfrm>
          <a:prstGeom prst="rect">
            <a:avLst/>
          </a:prstGeom>
        </p:spPr>
        <p:txBody>
          <a:bodyPr/>
          <a:lstStyle/>
          <a:p>
            <a:pPr>
              <a:defRPr/>
            </a:pPr>
            <a:r>
              <a:rPr lang="en-US"/>
              <a:t>Progress Report</a:t>
            </a:r>
            <a:endParaRPr/>
          </a:p>
        </p:txBody>
      </p:sp>
      <p:sp>
        <p:nvSpPr>
          <p:cNvPr id="6" name="Slide Number Placeholder 5" hidden="0"/>
          <p:cNvSpPr>
            <a:spLocks noGrp="1"/>
          </p:cNvSpPr>
          <p:nvPr isPhoto="0" userDrawn="0">
            <p:ph type="sldNum" sz="quarter" idx="12" hasCustomPrompt="0"/>
          </p:nvPr>
        </p:nvSpPr>
        <p:spPr bwMode="auto">
          <a:xfrm>
            <a:off x="8610600" y="6356350"/>
            <a:ext cx="2743200" cy="365125"/>
          </a:xfrm>
          <a:prstGeom prst="rect">
            <a:avLst/>
          </a:prstGeom>
        </p:spPr>
        <p:txBody>
          <a:bodyPr/>
          <a:lstStyle/>
          <a:p>
            <a:pPr>
              <a:defRPr/>
            </a:pPr>
            <a:fld id="{0C236E78-8DA2-4842-9B4D-9605BE54DC42}" type="slidenum">
              <a:rPr/>
              <a:t/>
            </a:fld>
            <a:endParaRPr/>
          </a:p>
        </p:txBody>
      </p:sp>
      <p:sp>
        <p:nvSpPr>
          <p:cNvPr id="7" name="Title 1" hidden="0"/>
          <p:cNvSpPr>
            <a:spLocks noGrp="1"/>
          </p:cNvSpPr>
          <p:nvPr isPhoto="0" userDrawn="0">
            <p:ph type="title" hasCustomPrompt="1"/>
          </p:nvPr>
        </p:nvSpPr>
        <p:spPr bwMode="auto">
          <a:xfrm>
            <a:off x="4937760" y="1863969"/>
            <a:ext cx="6409690" cy="2698506"/>
          </a:xfrm>
        </p:spPr>
        <p:txBody>
          <a:bodyPr anchor="t">
            <a:normAutofit/>
          </a:bodyPr>
          <a:lstStyle>
            <a:lvl1pPr>
              <a:lnSpc>
                <a:spcPct val="100000"/>
              </a:lnSpc>
              <a:defRPr sz="4800" b="1" i="0">
                <a:solidFill>
                  <a:srgbClr val="004876"/>
                </a:solidFill>
                <a:latin typeface="Source Sans Pro SemiBold"/>
                <a:ea typeface="Source Sans Pro SemiBold"/>
              </a:defRPr>
            </a:lvl1pPr>
          </a:lstStyle>
          <a:p>
            <a:pPr>
              <a:defRPr/>
            </a:pPr>
            <a:r>
              <a:rPr lang="en-GB"/>
              <a:t>End of presentation</a:t>
            </a:r>
            <a:endParaRPr/>
          </a:p>
        </p:txBody>
      </p:sp>
      <p:pic>
        <p:nvPicPr>
          <p:cNvPr id="8" name="Graphic 18" hidden="0"/>
          <p:cNvPicPr>
            <a:picLocks noChangeAspect="1"/>
          </p:cNvPicPr>
          <p:nvPr isPhoto="0" userDrawn="1"/>
        </p:nvPicPr>
        <p:blipFill>
          <a:blip r:embed="rId2"/>
          <a:stretch/>
        </p:blipFill>
        <p:spPr bwMode="auto">
          <a:xfrm>
            <a:off x="0" y="0"/>
            <a:ext cx="4214628" cy="2698506"/>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userDrawn="1">
  <p:cSld name="1_Contents">
    <p:spTree>
      <p:nvGrpSpPr>
        <p:cNvPr id="1" name="" hidden="0"/>
        <p:cNvGrpSpPr/>
        <p:nvPr isPhoto="0" userDrawn="0"/>
      </p:nvGrpSpPr>
      <p:grpSpPr bwMode="auto">
        <a:xfrm>
          <a:off x="0" y="0"/>
          <a:ext cx="0" cy="0"/>
          <a:chOff x="0" y="0"/>
          <a:chExt cx="0" cy="0"/>
        </a:xfrm>
      </p:grpSpPr>
      <p:sp>
        <p:nvSpPr>
          <p:cNvPr id="4" name="Content Placeholder 3" hidden="0"/>
          <p:cNvSpPr>
            <a:spLocks noGrp="1"/>
          </p:cNvSpPr>
          <p:nvPr isPhoto="0" userDrawn="0">
            <p:ph sz="quarter" idx="10" hasCustomPrompt="0"/>
          </p:nvPr>
        </p:nvSpPr>
        <p:spPr bwMode="auto">
          <a:xfrm>
            <a:off x="469900" y="1665291"/>
            <a:ext cx="9348787" cy="4633910"/>
          </a:xfrm>
          <a:prstGeom prst="rect">
            <a:avLst/>
          </a:prstGeom>
        </p:spPr>
        <p:txBody>
          <a:bodyPr/>
          <a:lstStyle>
            <a:lvl1pPr>
              <a:tabLst>
                <a:tab pos="8972326" algn="r"/>
              </a:tabLst>
              <a:defRPr/>
            </a:lvl1pPr>
            <a:lvl2pPr>
              <a:tabLst>
                <a:tab pos="8972326" algn="r"/>
              </a:tabLst>
              <a:defRPr/>
            </a:lvl2pPr>
            <a:lvl3pPr>
              <a:tabLst>
                <a:tab pos="8972326" algn="r"/>
              </a:tabLst>
              <a:defRPr/>
            </a:lvl3pPr>
            <a:lvl4pPr>
              <a:tabLst>
                <a:tab pos="8972326" algn="r"/>
              </a:tabLst>
              <a:defRPr/>
            </a:lvl4pPr>
            <a:lvl5pPr>
              <a:tabLst>
                <a:tab pos="6705432" algn="r"/>
              </a:tabLst>
              <a:defRPr/>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
        <p:nvSpPr>
          <p:cNvPr id="5" name="Text Placeholder 8" hidden="0"/>
          <p:cNvSpPr>
            <a:spLocks noGrp="1"/>
          </p:cNvSpPr>
          <p:nvPr isPhoto="0" userDrawn="0">
            <p:ph type="body" sz="quarter" idx="13" hasCustomPrompt="1"/>
          </p:nvPr>
        </p:nvSpPr>
        <p:spPr bwMode="auto">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defRPr/>
            </a:pPr>
            <a:r>
              <a:rPr lang="en-US"/>
              <a:t>Click to add subtitle</a:t>
            </a:r>
            <a:endParaRPr/>
          </a:p>
        </p:txBody>
      </p:sp>
      <p:sp>
        <p:nvSpPr>
          <p:cNvPr id="6" name="Title Placeholder 1" hidden="0"/>
          <p:cNvSpPr>
            <a:spLocks noGrp="1"/>
          </p:cNvSpPr>
          <p:nvPr isPhoto="0" userDrawn="0">
            <p:ph type="title" hasCustomPrompt="0"/>
          </p:nvPr>
        </p:nvSpPr>
        <p:spPr bwMode="auto">
          <a:xfrm>
            <a:off x="469900" y="402587"/>
            <a:ext cx="11252200" cy="334102"/>
          </a:xfrm>
          <a:prstGeom prst="rect">
            <a:avLst/>
          </a:prstGeom>
        </p:spPr>
        <p:txBody>
          <a:bodyPr vert="horz" lIns="0" tIns="0" rIns="0" bIns="0" rtlCol="0" anchor="t" anchorCtr="0">
            <a:noAutofit/>
          </a:bodyPr>
          <a:lstStyle>
            <a:lvl1pPr>
              <a:defRPr sz="2000"/>
            </a:lvl1pPr>
          </a:lstStyle>
          <a:p>
            <a:pPr>
              <a:defRPr/>
            </a:pPr>
            <a:r>
              <a:rPr lang="en-US"/>
              <a:t>Click to edit Master title style</a:t>
            </a:r>
            <a:endParaRPr/>
          </a:p>
        </p:txBody>
      </p:sp>
      <p:sp>
        <p:nvSpPr>
          <p:cNvPr id="7" name="TextBox 6" hidden="0"/>
          <p:cNvSpPr>
            <a:spLocks noAdjustHandles="1" noChangeArrowheads="0"/>
          </p:cNvSpPr>
          <p:nvPr isPhoto="0" userDrawn="1"/>
        </p:nvSpPr>
        <p:spPr bwMode="auto">
          <a:xfrm>
            <a:off x="11410953"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defRPr/>
            </a:pPr>
            <a:fld id="{C58DF478-B544-4ED8-9ED4-6A2648E2D233}" type="slidenum">
              <a:rPr lang="en-US" sz="650">
                <a:solidFill>
                  <a:schemeClr val="tx1"/>
                </a:solidFill>
              </a:rPr>
              <a:t>0</a:t>
            </a:fld>
            <a:endParaRPr lang="en-US" sz="65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x" userDrawn="1">
  <p:cSld name="Title Slide">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
        <p:nvSpPr>
          <p:cNvPr id="5" name="PlaceHolder 2" hidden="0"/>
          <p:cNvSpPr>
            <a:spLocks noGrp="1"/>
          </p:cNvSpPr>
          <p:nvPr isPhoto="0" userDrawn="0">
            <p:ph type="subTitle" hasCustomPrompt="0"/>
          </p:nvPr>
        </p:nvSpPr>
        <p:spPr bwMode="auto">
          <a:xfrm>
            <a:off x="609480" y="1604520"/>
            <a:ext cx="10972440" cy="3977280"/>
          </a:xfrm>
          <a:prstGeom prst="rect">
            <a:avLst/>
          </a:prstGeom>
        </p:spPr>
        <p:txBody>
          <a:bodyPr lIns="0" tIns="0" rIns="0" bIns="0" anchor="ctr">
            <a:noAutofit/>
          </a:bodyPr>
          <a:lstStyle/>
          <a:p>
            <a:pPr algn="ctr">
              <a:defRPr/>
            </a:pPr>
            <a:endParaRPr lang="en-US" sz="3200" b="0" strike="noStrike" spc="-1">
              <a:latin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userDrawn="1">
  <p:cSld name="Key statement white">
    <p:bg>
      <p:bgRef idx="1001">
        <a:schemeClr val="bg1"/>
      </p:bgRef>
    </p:bg>
    <p:spTree>
      <p:nvGrpSpPr>
        <p:cNvPr id="1" name="" hidden="0"/>
        <p:cNvGrpSpPr/>
        <p:nvPr isPhoto="0" userDrawn="0"/>
      </p:nvGrpSpPr>
      <p:grpSpPr bwMode="auto">
        <a:xfrm>
          <a:off x="0" y="0"/>
          <a:ext cx="0" cy="0"/>
          <a:chOff x="0" y="0"/>
          <a:chExt cx="0" cy="0"/>
        </a:xfrm>
      </p:grpSpPr>
      <p:sp>
        <p:nvSpPr>
          <p:cNvPr id="4" name="Text Placeholder 3" hidden="0"/>
          <p:cNvSpPr>
            <a:spLocks noGrp="1"/>
          </p:cNvSpPr>
          <p:nvPr isPhoto="0" userDrawn="0">
            <p:ph type="body" sz="quarter" idx="10" hasCustomPrompt="0"/>
          </p:nvPr>
        </p:nvSpPr>
        <p:spPr bwMode="auto">
          <a:xfrm>
            <a:off x="501651" y="1628775"/>
            <a:ext cx="9277349" cy="4752975"/>
          </a:xfrm>
          <a:prstGeom prst="rect">
            <a:avLst/>
          </a:prstGeom>
        </p:spPr>
        <p:txBody>
          <a:bodyPr>
            <a:normAutofit/>
          </a:bodyPr>
          <a:lstStyle>
            <a:lvl1pPr>
              <a:spcBef>
                <a:spcPts val="3600"/>
              </a:spcBef>
              <a:defRPr sz="2200">
                <a:solidFill>
                  <a:schemeClr val="tx1"/>
                </a:solidFill>
              </a:defRPr>
            </a:lvl1pPr>
            <a:lvl2pPr marL="457200" indent="-457200">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defRPr/>
            </a:pPr>
            <a:r>
              <a:rPr lang="en-US"/>
              <a:t>Click to edit Master text styles</a:t>
            </a:r>
            <a:endParaRPr/>
          </a:p>
        </p:txBody>
      </p:sp>
    </p:spTree>
  </p:cSld>
  <p:clrMapOvr>
    <a:overrideClrMapping accent1="accent1" accent2="accent2" accent3="accent3" accent4="accent4" accent5="accent5" accent6="accent6" bg1="lt1" bg2="lt2" folHlink="folHlink" hlink="hlink" tx1="dk1" tx2="dk2"/>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 userDrawn="1">
  <p:cSld name="Title,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
        <p:nvSpPr>
          <p:cNvPr id="5" name="PlaceHolder 2" hidden="0"/>
          <p:cNvSpPr>
            <a:spLocks noGrp="1"/>
          </p:cNvSpPr>
          <p:nvPr isPhoto="0" userDrawn="0">
            <p:ph type="body" hasCustomPrompt="0"/>
          </p:nvPr>
        </p:nvSpPr>
        <p:spPr bwMode="auto">
          <a:xfrm>
            <a:off x="609480" y="1604520"/>
            <a:ext cx="10972440" cy="3977280"/>
          </a:xfrm>
          <a:prstGeom prst="rect">
            <a:avLst/>
          </a:prstGeom>
        </p:spPr>
        <p:txBody>
          <a:bodyPr lIns="0" tIns="0" rIns="0" bIns="0">
            <a:normAutofit/>
          </a:bodyPr>
          <a:lstStyle/>
          <a:p>
            <a:pPr>
              <a:defRPr/>
            </a:pPr>
            <a:endParaRP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 userDrawn="1">
  <p:cSld name="Title, 2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
        <p:nvSpPr>
          <p:cNvPr id="5" name="PlaceHolder 2" hidden="0"/>
          <p:cNvSpPr>
            <a:spLocks noGrp="1"/>
          </p:cNvSpPr>
          <p:nvPr isPhoto="0" userDrawn="0">
            <p:ph type="body" hasCustomPrompt="0"/>
          </p:nvPr>
        </p:nvSpPr>
        <p:spPr bwMode="auto">
          <a:xfrm>
            <a:off x="609480" y="1604520"/>
            <a:ext cx="5354280" cy="397728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6" name="PlaceHolder 3" hidden="0"/>
          <p:cNvSpPr>
            <a:spLocks noGrp="1"/>
          </p:cNvSpPr>
          <p:nvPr isPhoto="0" userDrawn="0">
            <p:ph type="body" hasCustomPrompt="0"/>
          </p:nvPr>
        </p:nvSpPr>
        <p:spPr bwMode="auto">
          <a:xfrm>
            <a:off x="6231960" y="1604520"/>
            <a:ext cx="5354280" cy="3977280"/>
          </a:xfrm>
          <a:prstGeom prst="rect">
            <a:avLst/>
          </a:prstGeom>
        </p:spPr>
        <p:txBody>
          <a:bodyPr lIns="0" tIns="0" rIns="0" bIns="0">
            <a:normAutofit/>
          </a:bodyPr>
          <a:lstStyle/>
          <a:p>
            <a:pPr>
              <a:defRPr/>
            </a:pPr>
            <a:endParaRP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itleOnly" userDrawn="1">
  <p:cSld name="Title Only">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Only" userDrawn="1">
  <p:cSld name="Centered Tex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subTitle" hasCustomPrompt="0"/>
          </p:nvPr>
        </p:nvSpPr>
        <p:spPr bwMode="auto">
          <a:xfrm>
            <a:off x="3969000" y="1682640"/>
            <a:ext cx="6698520" cy="7142039"/>
          </a:xfrm>
          <a:prstGeom prst="rect">
            <a:avLst/>
          </a:prstGeom>
        </p:spPr>
        <p:txBody>
          <a:bodyPr lIns="0" tIns="0" rIns="0" bIns="0" anchor="ctr">
            <a:noAutofit/>
          </a:bodyPr>
          <a:lstStyle/>
          <a:p>
            <a:pPr algn="ctr">
              <a:defRPr/>
            </a:pPr>
            <a:endParaRPr lang="en-US" sz="3200" b="0" strike="noStrike" spc="-1">
              <a:latin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AndObj" userDrawn="1">
  <p:cSld name="Title, 2 Content and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
        <p:nvSpPr>
          <p:cNvPr id="5" name="PlaceHolder 2" hidden="0"/>
          <p:cNvSpPr>
            <a:spLocks noGrp="1"/>
          </p:cNvSpPr>
          <p:nvPr isPhoto="0" userDrawn="0">
            <p:ph type="body" hasCustomPrompt="0"/>
          </p:nvPr>
        </p:nvSpPr>
        <p:spPr bwMode="auto">
          <a:xfrm>
            <a:off x="609480" y="160452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6" name="PlaceHolder 3" hidden="0"/>
          <p:cNvSpPr>
            <a:spLocks noGrp="1"/>
          </p:cNvSpPr>
          <p:nvPr isPhoto="0" userDrawn="0">
            <p:ph type="body" hasCustomPrompt="0"/>
          </p:nvPr>
        </p:nvSpPr>
        <p:spPr bwMode="auto">
          <a:xfrm>
            <a:off x="6231960" y="1604520"/>
            <a:ext cx="5354280" cy="397728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7" name="PlaceHolder 4" hidden="0"/>
          <p:cNvSpPr>
            <a:spLocks noGrp="1"/>
          </p:cNvSpPr>
          <p:nvPr isPhoto="0" userDrawn="0">
            <p:ph type="body" hasCustomPrompt="0"/>
          </p:nvPr>
        </p:nvSpPr>
        <p:spPr bwMode="auto">
          <a:xfrm>
            <a:off x="609480" y="368208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objAndTwoObj" userDrawn="1">
  <p:cSld name="Title Content and 2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
        <p:nvSpPr>
          <p:cNvPr id="5" name="PlaceHolder 2" hidden="0"/>
          <p:cNvSpPr>
            <a:spLocks noGrp="1"/>
          </p:cNvSpPr>
          <p:nvPr isPhoto="0" userDrawn="0">
            <p:ph type="body" hasCustomPrompt="0"/>
          </p:nvPr>
        </p:nvSpPr>
        <p:spPr bwMode="auto">
          <a:xfrm>
            <a:off x="609480" y="1604520"/>
            <a:ext cx="5354280" cy="397728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6" name="PlaceHolder 3" hidden="0"/>
          <p:cNvSpPr>
            <a:spLocks noGrp="1"/>
          </p:cNvSpPr>
          <p:nvPr isPhoto="0" userDrawn="0">
            <p:ph type="body" hasCustomPrompt="0"/>
          </p:nvPr>
        </p:nvSpPr>
        <p:spPr bwMode="auto">
          <a:xfrm>
            <a:off x="6231960" y="160452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7" name="PlaceHolder 4" hidden="0"/>
          <p:cNvSpPr>
            <a:spLocks noGrp="1"/>
          </p:cNvSpPr>
          <p:nvPr isPhoto="0" userDrawn="0">
            <p:ph type="body" hasCustomPrompt="0"/>
          </p:nvPr>
        </p:nvSpPr>
        <p:spPr bwMode="auto">
          <a:xfrm>
            <a:off x="6231960" y="368208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1" showMasterPhAnim="0" type="twoObjOverTx" userDrawn="1">
  <p:cSld name="Title, 2 Content over Content">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lIns="0" tIns="0" rIns="0" bIns="0" anchor="ctr">
            <a:noAutofit/>
          </a:bodyPr>
          <a:lstStyle/>
          <a:p>
            <a:pPr>
              <a:defRPr/>
            </a:pPr>
            <a:endParaRPr sz="1800" b="0" strike="noStrike" spc="-1">
              <a:solidFill>
                <a:srgbClr val="000000"/>
              </a:solidFill>
              <a:latin typeface="Calibri"/>
            </a:endParaRPr>
          </a:p>
        </p:txBody>
      </p:sp>
      <p:sp>
        <p:nvSpPr>
          <p:cNvPr id="5" name="PlaceHolder 2" hidden="0"/>
          <p:cNvSpPr>
            <a:spLocks noGrp="1"/>
          </p:cNvSpPr>
          <p:nvPr isPhoto="0" userDrawn="0">
            <p:ph type="body" hasCustomPrompt="0"/>
          </p:nvPr>
        </p:nvSpPr>
        <p:spPr bwMode="auto">
          <a:xfrm>
            <a:off x="609480" y="160452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6" name="PlaceHolder 3" hidden="0"/>
          <p:cNvSpPr>
            <a:spLocks noGrp="1"/>
          </p:cNvSpPr>
          <p:nvPr isPhoto="0" userDrawn="0">
            <p:ph type="body" hasCustomPrompt="0"/>
          </p:nvPr>
        </p:nvSpPr>
        <p:spPr bwMode="auto">
          <a:xfrm>
            <a:off x="6231960" y="1604520"/>
            <a:ext cx="535428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
        <p:nvSpPr>
          <p:cNvPr id="7" name="PlaceHolder 4" hidden="0"/>
          <p:cNvSpPr>
            <a:spLocks noGrp="1"/>
          </p:cNvSpPr>
          <p:nvPr isPhoto="0" userDrawn="0">
            <p:ph type="body" hasCustomPrompt="0"/>
          </p:nvPr>
        </p:nvSpPr>
        <p:spPr bwMode="auto">
          <a:xfrm>
            <a:off x="609480" y="3682080"/>
            <a:ext cx="10972440" cy="1896840"/>
          </a:xfrm>
          <a:prstGeom prst="rect">
            <a:avLst/>
          </a:prstGeom>
        </p:spPr>
        <p:txBody>
          <a:bodyPr lIns="0" tIns="0" rIns="0" bIns="0">
            <a:normAutofit/>
          </a:bodyPr>
          <a:lstStyle/>
          <a:p>
            <a:pPr>
              <a:defRPr/>
            </a:pPr>
            <a:endParaRP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20" Type="http://schemas.openxmlformats.org/officeDocument/2006/relationships/theme" Target="../theme/theme1.xml"/><Relationship Id="rId21" Type="http://schemas.openxmlformats.org/officeDocument/2006/relationships/image" Target="../media/image1.png"/><Relationship Id="rId22" Type="http://schemas.openxmlformats.org/officeDocument/2006/relationships/image" Target="../media/image2.png"/><Relationship Id="rId23" Type="http://schemas.openxmlformats.org/officeDocument/2006/relationships/image" Target="../media/image3.png"/></Relationships>
</file>

<file path=ppt/slideMasters/_rels/slideMaster2.xml.rels><?xml version="1.0" encoding="UTF-8" standalone="yes"?><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theme" Target="../theme/theme2.xml"/><Relationship Id="rId3" Type="http://schemas.openxmlformats.org/officeDocument/2006/relationships/image" Target="../media/image4.jpg"/><Relationship Id="rId4" Type="http://schemas.openxmlformats.org/officeDocument/2006/relationships/oleObject" Target="../embeddings/maskFile.bin"/></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FFFFFF"/>
        </a:solidFill>
      </p:bgPr>
    </p:bg>
    <p:spTree>
      <p:nvGrpSpPr>
        <p:cNvPr id="1" name="" hidden="0"/>
        <p:cNvGrpSpPr/>
        <p:nvPr isPhoto="0" userDrawn="0"/>
      </p:nvGrpSpPr>
      <p:grpSpPr bwMode="auto">
        <a:xfrm>
          <a:off x="0" y="0"/>
          <a:ext cx="0" cy="0"/>
          <a:chOff x="0" y="0"/>
          <a:chExt cx="0" cy="0"/>
        </a:xfrm>
      </p:grpSpPr>
      <p:sp>
        <p:nvSpPr>
          <p:cNvPr id="4" name="PlaceHolder 1" hidden="0"/>
          <p:cNvSpPr>
            <a:spLocks noGrp="1"/>
          </p:cNvSpPr>
          <p:nvPr isPhoto="0" userDrawn="0">
            <p:ph type="title" hasCustomPrompt="0"/>
          </p:nvPr>
        </p:nvSpPr>
        <p:spPr bwMode="auto">
          <a:xfrm>
            <a:off x="3969000" y="1682640"/>
            <a:ext cx="6698520" cy="1540440"/>
          </a:xfrm>
          <a:prstGeom prst="rect">
            <a:avLst/>
          </a:prstGeom>
        </p:spPr>
        <p:txBody>
          <a:bodyPr>
            <a:noAutofit/>
          </a:bodyPr>
          <a:lstStyle/>
          <a:p>
            <a:pPr>
              <a:lnSpc>
                <a:spcPct val="90000"/>
              </a:lnSpc>
              <a:defRPr/>
            </a:pPr>
            <a:r>
              <a:rPr lang="en-GB" sz="4800" b="1" strike="noStrike" spc="-1">
                <a:solidFill>
                  <a:srgbClr val="004876"/>
                </a:solidFill>
                <a:latin typeface="Source Sans Pro SemiBold"/>
                <a:ea typeface="Source Sans Pro SemiBold"/>
              </a:rPr>
              <a:t>Click to edit Master title style</a:t>
            </a:r>
            <a:endParaRPr sz="4800" b="0" strike="noStrike" spc="-1">
              <a:solidFill>
                <a:srgbClr val="000000"/>
              </a:solidFill>
              <a:latin typeface="Calibri"/>
            </a:endParaRPr>
          </a:p>
        </p:txBody>
      </p:sp>
      <p:pic>
        <p:nvPicPr>
          <p:cNvPr id="5" name="Picture 9" hidden="0"/>
          <p:cNvPicPr/>
          <p:nvPr isPhoto="0" userDrawn="0"/>
        </p:nvPicPr>
        <p:blipFill>
          <a:blip r:embed="rId21"/>
          <a:stretch/>
        </p:blipFill>
        <p:spPr bwMode="auto">
          <a:xfrm>
            <a:off x="506520" y="1192680"/>
            <a:ext cx="1555560" cy="489600"/>
          </a:xfrm>
          <a:prstGeom prst="rect">
            <a:avLst/>
          </a:prstGeom>
          <a:ln>
            <a:noFill/>
          </a:ln>
        </p:spPr>
      </p:pic>
      <p:pic>
        <p:nvPicPr>
          <p:cNvPr id="6" name="Graphic 15" hidden="0"/>
          <p:cNvPicPr/>
          <p:nvPr isPhoto="0" userDrawn="0"/>
        </p:nvPicPr>
        <p:blipFill>
          <a:blip r:embed="rId22"/>
          <a:stretch/>
        </p:blipFill>
        <p:spPr bwMode="auto">
          <a:xfrm>
            <a:off x="506520" y="427320"/>
            <a:ext cx="2034720" cy="603720"/>
          </a:xfrm>
          <a:prstGeom prst="rect">
            <a:avLst/>
          </a:prstGeom>
          <a:ln>
            <a:noFill/>
          </a:ln>
        </p:spPr>
      </p:pic>
      <p:pic>
        <p:nvPicPr>
          <p:cNvPr id="7" name="Graphic 4" hidden="0"/>
          <p:cNvPicPr/>
          <p:nvPr isPhoto="0" userDrawn="0"/>
        </p:nvPicPr>
        <p:blipFill>
          <a:blip r:embed="rId23"/>
          <a:stretch/>
        </p:blipFill>
        <p:spPr bwMode="auto">
          <a:xfrm>
            <a:off x="0" y="5001120"/>
            <a:ext cx="3968640" cy="1856520"/>
          </a:xfrm>
          <a:prstGeom prst="rect">
            <a:avLst/>
          </a:prstGeom>
          <a:ln>
            <a:noFill/>
          </a:ln>
        </p:spPr>
      </p:pic>
    </p:spTree>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a:lnSpc>
          <a:spcPct val="90000"/>
        </a:lnSpc>
        <a:spcBef>
          <a:spcPts val="0"/>
        </a:spcBef>
        <a:buNone/>
        <a:defRPr sz="4400">
          <a:solidFill>
            <a:schemeClr val="tx1"/>
          </a:solidFill>
          <a:latin typeface="+mj-lt"/>
          <a:ea typeface="+mj-ea"/>
          <a:cs typeface="+mj-cs"/>
        </a:defRPr>
      </a:lvl1pPr>
    </p:titleStyle>
    <p:bodyStyle>
      <a:lvl1pPr marL="228600" indent="-228600" algn="l" defTabSz="914400">
        <a:lnSpc>
          <a:spcPct val="90000"/>
        </a:lnSpc>
        <a:spcBef>
          <a:spcPts val="1000"/>
        </a:spcBef>
        <a:buFont typeface="Arial"/>
        <a:buChar char="•"/>
        <a:defRPr sz="2800">
          <a:solidFill>
            <a:schemeClr val="tx1"/>
          </a:solidFill>
          <a:latin typeface="+mn-lt"/>
          <a:ea typeface="+mn-ea"/>
          <a:cs typeface="+mn-cs"/>
        </a:defRPr>
      </a:lvl1pPr>
      <a:lvl2pPr marL="685800" indent="-228600" algn="l" defTabSz="914400">
        <a:lnSpc>
          <a:spcPct val="90000"/>
        </a:lnSpc>
        <a:spcBef>
          <a:spcPts val="500"/>
        </a:spcBef>
        <a:buFont typeface="Arial"/>
        <a:buChar char="•"/>
        <a:defRPr sz="2400">
          <a:solidFill>
            <a:schemeClr val="tx1"/>
          </a:solidFill>
          <a:latin typeface="+mn-lt"/>
          <a:ea typeface="+mn-ea"/>
          <a:cs typeface="+mn-cs"/>
        </a:defRPr>
      </a:lvl2pPr>
      <a:lvl3pPr marL="1143000" indent="-228600" algn="l" defTabSz="914400">
        <a:lnSpc>
          <a:spcPct val="90000"/>
        </a:lnSpc>
        <a:spcBef>
          <a:spcPts val="500"/>
        </a:spcBef>
        <a:buFont typeface="Arial"/>
        <a:buChar char="•"/>
        <a:defRPr sz="2000">
          <a:solidFill>
            <a:schemeClr val="tx1"/>
          </a:solidFill>
          <a:latin typeface="+mn-lt"/>
          <a:ea typeface="+mn-ea"/>
          <a:cs typeface="+mn-cs"/>
        </a:defRPr>
      </a:lvl3pPr>
      <a:lvl4pPr marL="1600200" indent="-228600" algn="l" defTabSz="914400">
        <a:lnSpc>
          <a:spcPct val="90000"/>
        </a:lnSpc>
        <a:spcBef>
          <a:spcPts val="500"/>
        </a:spcBef>
        <a:buFont typeface="Arial"/>
        <a:buChar char="•"/>
        <a:defRPr sz="1800">
          <a:solidFill>
            <a:schemeClr val="tx1"/>
          </a:solidFill>
          <a:latin typeface="+mn-lt"/>
          <a:ea typeface="+mn-ea"/>
          <a:cs typeface="+mn-cs"/>
        </a:defRPr>
      </a:lvl4pPr>
      <a:lvl5pPr marL="2057400" indent="-228600" algn="l" defTabSz="914400">
        <a:lnSpc>
          <a:spcPct val="90000"/>
        </a:lnSpc>
        <a:spcBef>
          <a:spcPts val="500"/>
        </a:spcBef>
        <a:buFont typeface="Arial"/>
        <a:buChar char="•"/>
        <a:defRPr sz="18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Ref idx="1001">
        <a:schemeClr val="bg1"/>
      </p:bgRef>
    </p:bg>
    <p:spTree>
      <p:nvGrpSpPr>
        <p:cNvPr id="1" name="" hidden="0"/>
        <p:cNvGrpSpPr/>
        <p:nvPr isPhoto="0" userDrawn="0"/>
      </p:nvGrpSpPr>
      <p:grpSpPr bwMode="auto">
        <a:xfrm>
          <a:off x="0" y="0"/>
          <a:ext cx="0" cy="0"/>
          <a:chOff x="0" y="0"/>
          <a:chExt cx="0" cy="0"/>
        </a:xfrm>
      </p:grpSpPr>
      <p:graphicFrame>
        <p:nvGraphicFramePr>
          <p:cNvPr id="0" name=""/>
          <p:cNvGraphicFramePr>
            <a:graphicFrameLocks xmlns:a="http://schemas.openxmlformats.org/drawingml/2006/main" noChangeAspect="1"/>
          </p:cNvGraphicFramePr>
          <p:nvPr>
            <p:extLst>
              <p:ext uri="{D42A27DB-BD31-4B8C-83A1-F6EECF244321}">
                <p14:modId xmlns:p14="http://schemas.microsoft.com/office/powerpoint/2010/main" val="2157879785"/>
              </p:ext>
            </p:extLst>
          </p:nvPr>
        </p:nvGraphicFramePr>
        <p:xfrm>
          <a:off x="2118" y="1589"/>
          <a:ext cx="2116" cy="1587"/>
        </p:xfrm>
        <a:graphic>
          <a:graphicData uri="http://schemas.openxmlformats.org/presentationml/2006/ole">
            <p:oleObj name="oleObj" r:id="rId4" imgW="0" imgH="0" progId="TCLayout.ActiveDocument.1">
              <p:embed/>
              <p:pic>
                <p:nvPicPr>
                  <p:cNvPr id="4" name="" hidden="0"/>
                  <p:cNvPicPr/>
                  <p:nvPr isPhoto="0" userDrawn="0"/>
                </p:nvPicPr>
                <p:blipFill>
                  <a:blip r:embed="rId3"/>
                  <a:stretch/>
                </p:blipFill>
                <p:spPr bwMode="auto">
                  <a:xfrm>
                    <a:off x="2118" y="1589"/>
                    <a:ext cx="2116" cy="1587"/>
                  </a:xfrm>
                  <a:prstGeom prst="rect">
                    <a:avLst/>
                  </a:prstGeom>
                </p:spPr>
              </p:pic>
            </p:oleObj>
          </a:graphicData>
        </a:graphic>
      </p:graphicFrame>
      <p:sp>
        <p:nvSpPr>
          <p:cNvPr id="5" name="Title Placeholder 1" hidden="0"/>
          <p:cNvSpPr>
            <a:spLocks noGrp="1"/>
          </p:cNvSpPr>
          <p:nvPr isPhoto="0" userDrawn="0">
            <p:ph type="title" hasCustomPrompt="0"/>
          </p:nvPr>
        </p:nvSpPr>
        <p:spPr bwMode="gray">
          <a:xfrm>
            <a:off x="501651" y="317501"/>
            <a:ext cx="11188700" cy="309820"/>
          </a:xfrm>
          <a:prstGeom prst="rect">
            <a:avLst/>
          </a:prstGeom>
        </p:spPr>
        <p:txBody>
          <a:bodyPr vert="horz" lIns="0" tIns="0" rIns="0" bIns="0" rtlCol="0" anchor="t" anchorCtr="0">
            <a:noAutofit/>
          </a:bodyPr>
          <a:lstStyle/>
          <a:p>
            <a:pPr>
              <a:defRPr/>
            </a:pPr>
            <a:r>
              <a:rPr lang="en-US"/>
              <a:t>Click to edit Master title style</a:t>
            </a:r>
            <a:endParaRPr/>
          </a:p>
        </p:txBody>
      </p:sp>
      <p:sp>
        <p:nvSpPr>
          <p:cNvPr id="6" name="Text Placeholder 18" hidden="0"/>
          <p:cNvSpPr>
            <a:spLocks noGrp="1"/>
          </p:cNvSpPr>
          <p:nvPr isPhoto="0" userDrawn="0">
            <p:ph type="body" idx="1" hasCustomPrompt="0"/>
          </p:nvPr>
        </p:nvSpPr>
        <p:spPr bwMode="auto">
          <a:xfrm>
            <a:off x="501650" y="1665289"/>
            <a:ext cx="11188700" cy="4716462"/>
          </a:xfrm>
          <a:prstGeom prst="rect">
            <a:avLst/>
          </a:prstGeom>
        </p:spPr>
        <p:txBody>
          <a:bodyPr vert="horz" lIns="0" tIns="0" rIns="0" bIns="0" rtlCol="0">
            <a:normAutofit/>
          </a:bodyPr>
          <a:lstStyle/>
          <a:p>
            <a:pPr lvl="0">
              <a:defRPr/>
            </a:pPr>
            <a:r>
              <a:rPr lang="en-US"/>
              <a:t>Click to edit Master text styles</a:t>
            </a:r>
            <a:endParaRPr/>
          </a:p>
          <a:p>
            <a:pPr lvl="1">
              <a:defRPr/>
            </a:pPr>
            <a:r>
              <a:rPr lang="en-US"/>
              <a:t>Second level</a:t>
            </a:r>
            <a:endParaRPr/>
          </a:p>
          <a:p>
            <a:pPr lvl="2">
              <a:defRPr/>
            </a:pPr>
            <a:r>
              <a:rPr lang="en-US"/>
              <a:t>Third level</a:t>
            </a:r>
            <a:endParaRPr/>
          </a:p>
          <a:p>
            <a:pPr lvl="3">
              <a:defRPr/>
            </a:pPr>
            <a:r>
              <a:rPr lang="en-US"/>
              <a:t>Fourth level</a:t>
            </a:r>
            <a:endParaRPr/>
          </a:p>
          <a:p>
            <a:pPr lvl="4">
              <a:defRPr/>
            </a:pPr>
            <a:r>
              <a:rPr lang="en-US"/>
              <a:t>Fifth level</a:t>
            </a:r>
            <a:endParaRPr/>
          </a:p>
        </p:txBody>
      </p:sp>
    </p:spTree>
  </p:cSld>
  <p:clrMap accent1="accent1" accent2="accent2" accent3="accent3" accent4="accent4" accent5="accent5" accent6="accent6" bg1="lt1" bg2="lt2" folHlink="folHlink" hlink="hlink" tx1="dk1" tx2="dk2"/>
  <p:sldLayoutIdLst>
    <p:sldLayoutId id="2147483669" r:id="rId1"/>
  </p:sldLayoutIdLst>
  <p:txStyles>
    <p:titleStyle>
      <a:lvl1pPr algn="l" defTabSz="914400">
        <a:spcBef>
          <a:spcPts val="0"/>
        </a:spcBef>
        <a:buNone/>
        <a:defRPr sz="2100">
          <a:solidFill>
            <a:schemeClr val="tx1"/>
          </a:solidFill>
          <a:latin typeface="+mn-lt"/>
          <a:ea typeface="+mj-ea"/>
          <a:cs typeface="Calibri Light"/>
        </a:defRPr>
      </a:lvl1pPr>
    </p:titleStyle>
    <p:bodyStyle>
      <a:lvl1pPr marL="0" indent="0" algn="l" defTabSz="914400">
        <a:spcBef>
          <a:spcPts val="0"/>
        </a:spcBef>
        <a:spcAft>
          <a:spcPts val="1000"/>
        </a:spcAft>
        <a:buSzPct val="100000"/>
        <a:buFont typeface="Arial"/>
        <a:buNone/>
        <a:defRPr sz="1300" b="0">
          <a:solidFill>
            <a:schemeClr val="tx1"/>
          </a:solidFill>
          <a:latin typeface="+mn-lt"/>
          <a:ea typeface="+mn-ea"/>
          <a:cs typeface="Calibri Light"/>
        </a:defRPr>
      </a:lvl1pPr>
      <a:lvl2pPr marL="0" indent="0" algn="l" defTabSz="914400">
        <a:spcBef>
          <a:spcPts val="0"/>
        </a:spcBef>
        <a:spcAft>
          <a:spcPts val="1000"/>
        </a:spcAft>
        <a:buClrTx/>
        <a:buSzPct val="100000"/>
        <a:buFont typeface="Arial"/>
        <a:buNone/>
        <a:defRPr lang="en-US" sz="1300" b="1">
          <a:solidFill>
            <a:schemeClr val="tx1"/>
          </a:solidFill>
          <a:latin typeface="+mj-lt"/>
          <a:ea typeface="+mn-ea"/>
          <a:cs typeface="Calibri Light"/>
        </a:defRPr>
      </a:lvl2pPr>
      <a:lvl3pPr marL="176400" indent="-176400" algn="l" defTabSz="914400">
        <a:spcBef>
          <a:spcPts val="0"/>
        </a:spcBef>
        <a:spcAft>
          <a:spcPts val="1000"/>
        </a:spcAft>
        <a:buClrTx/>
        <a:buSzPct val="100000"/>
        <a:buFont typeface="Arial"/>
        <a:buChar char="•"/>
        <a:defRPr lang="en-US" sz="1300">
          <a:solidFill>
            <a:schemeClr val="tx1"/>
          </a:solidFill>
          <a:latin typeface="+mn-lt"/>
          <a:ea typeface="+mn-ea"/>
          <a:cs typeface="Calibri Light"/>
        </a:defRPr>
      </a:lvl3pPr>
      <a:lvl4pPr marL="356400" indent="-176400" algn="l" defTabSz="914400">
        <a:spcBef>
          <a:spcPts val="0"/>
        </a:spcBef>
        <a:spcAft>
          <a:spcPts val="1000"/>
        </a:spcAft>
        <a:buClrTx/>
        <a:buSzPct val="100000"/>
        <a:buFont typeface="Verdana"/>
        <a:buChar char="−"/>
        <a:defRPr lang="en-US" sz="1300">
          <a:solidFill>
            <a:schemeClr val="tx1"/>
          </a:solidFill>
          <a:latin typeface="+mn-lt"/>
          <a:ea typeface="+mn-ea"/>
          <a:cs typeface="Calibri Light"/>
        </a:defRPr>
      </a:lvl4pPr>
      <a:lvl5pPr marL="532800" indent="-176400" algn="l" defTabSz="798513">
        <a:spcBef>
          <a:spcPts val="0"/>
        </a:spcBef>
        <a:spcAft>
          <a:spcPts val="1000"/>
        </a:spcAft>
        <a:buClrTx/>
        <a:buSzPct val="100000"/>
        <a:buFont typeface="Verdana"/>
        <a:buChar char="−"/>
        <a:defRPr lang="en-US" sz="1300">
          <a:solidFill>
            <a:schemeClr val="tx1"/>
          </a:solidFill>
          <a:latin typeface="+mn-lt"/>
          <a:ea typeface="+mn-ea"/>
          <a:cs typeface="Calibri Light"/>
        </a:defRPr>
      </a:lvl5pPr>
      <a:lvl6pPr marL="532800" indent="-176400" algn="l" defTabSz="914400">
        <a:spcBef>
          <a:spcPts val="0"/>
        </a:spcBef>
        <a:spcAft>
          <a:spcPts val="1000"/>
        </a:spcAft>
        <a:buFont typeface="Verdana"/>
        <a:buChar char="−"/>
        <a:defRPr sz="1200">
          <a:solidFill>
            <a:schemeClr val="tx1"/>
          </a:solidFill>
          <a:latin typeface="+mn-lt"/>
          <a:ea typeface="+mn-ea"/>
          <a:cs typeface="+mn-cs"/>
        </a:defRPr>
      </a:lvl6pPr>
      <a:lvl7pPr marL="532800" indent="-176400" algn="l" defTabSz="914400">
        <a:spcBef>
          <a:spcPts val="0"/>
        </a:spcBef>
        <a:spcAft>
          <a:spcPts val="1000"/>
        </a:spcAft>
        <a:buFont typeface="Verdana"/>
        <a:buChar char="−"/>
        <a:defRPr sz="1200">
          <a:solidFill>
            <a:schemeClr val="tx1"/>
          </a:solidFill>
          <a:latin typeface="+mn-lt"/>
          <a:ea typeface="+mn-ea"/>
          <a:cs typeface="+mn-cs"/>
        </a:defRPr>
      </a:lvl7pPr>
      <a:lvl8pPr marL="532800" indent="-176400" algn="l" defTabSz="914400">
        <a:spcBef>
          <a:spcPts val="0"/>
        </a:spcBef>
        <a:spcAft>
          <a:spcPts val="1000"/>
        </a:spcAft>
        <a:buFont typeface="Verdana"/>
        <a:buChar char="−"/>
        <a:defRPr sz="1200">
          <a:solidFill>
            <a:schemeClr val="tx1"/>
          </a:solidFill>
          <a:latin typeface="+mn-lt"/>
          <a:ea typeface="+mn-ea"/>
          <a:cs typeface="+mn-cs"/>
        </a:defRPr>
      </a:lvl8pPr>
      <a:lvl9pPr marL="532800" indent="-176400" algn="l" defTabSz="914400">
        <a:spcBef>
          <a:spcPts val="0"/>
        </a:spcBef>
        <a:spcAft>
          <a:spcPts val="1000"/>
        </a:spcAft>
        <a:buFont typeface="Verdana"/>
        <a:buChar char="−"/>
        <a:defRPr sz="12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 Id="rId3" Type="http://schemas.openxmlformats.org/officeDocument/2006/relationships/image" Target="../media/image26.png"/><Relationship Id="rId4" Type="http://schemas.openxmlformats.org/officeDocument/2006/relationships/image" Target="../media/image27.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nmilo@deloitte.it"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 Id="rId11" Type="http://schemas.openxmlformats.org/officeDocument/2006/relationships/image" Target="../media/image18.png"/><Relationship Id="rId12" Type="http://schemas.openxmlformats.org/officeDocument/2006/relationships/image" Target="../media/image19.png"/><Relationship Id="rId13" Type="http://schemas.openxmlformats.org/officeDocument/2006/relationships/image" Target="../media/image20.png"/><Relationship Id="rId14" Type="http://schemas.openxmlformats.org/officeDocument/2006/relationships/image" Target="../media/image2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11" hidden="0"/>
          <p:cNvSpPr/>
          <p:nvPr isPhoto="0" userDrawn="0"/>
        </p:nvSpPr>
        <p:spPr bwMode="auto">
          <a:xfrm>
            <a:off x="4061637" y="0"/>
            <a:ext cx="8130364" cy="685800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a:lnSpc>
                <a:spcPct val="100000"/>
              </a:lnSpc>
              <a:spcBef>
                <a:spcPts val="0"/>
              </a:spcBef>
              <a:spcAft>
                <a:spcPts val="0"/>
              </a:spcAft>
              <a:buClrTx/>
              <a:buSzTx/>
              <a:buFontTx/>
              <a:buNone/>
              <a:defRPr/>
            </a:pPr>
            <a:endParaRPr lang="en-US" sz="1800" b="0" i="0" u="none" strike="noStrike" cap="none" spc="0">
              <a:ln>
                <a:noFill/>
              </a:ln>
              <a:solidFill>
                <a:prstClr val="white"/>
              </a:solidFill>
              <a:latin typeface="Arial"/>
            </a:endParaRPr>
          </a:p>
        </p:txBody>
      </p:sp>
      <p:sp>
        <p:nvSpPr>
          <p:cNvPr id="5" name="TextShape 2" hidden="0"/>
          <p:cNvSpPr>
            <a:spLocks noAdjustHandles="0" noChangeArrowheads="0"/>
          </p:cNvSpPr>
          <p:nvPr isPhoto="0" userDrawn="0"/>
        </p:nvSpPr>
        <p:spPr bwMode="auto">
          <a:xfrm>
            <a:off x="3969000" y="3519720"/>
            <a:ext cx="6698520" cy="1655280"/>
          </a:xfrm>
          <a:prstGeom prst="rect">
            <a:avLst/>
          </a:prstGeom>
          <a:noFill/>
          <a:ln>
            <a:noFill/>
          </a:ln>
        </p:spPr>
        <p:txBody>
          <a:bodyPr>
            <a:noAutofit/>
          </a:bodyPr>
          <a:lstStyle/>
          <a:p>
            <a:pPr marL="0" marR="0" lvl="0" indent="0" algn="ctr" defTabSz="914400">
              <a:lnSpc>
                <a:spcPct val="100000"/>
              </a:lnSpc>
              <a:spcBef>
                <a:spcPts val="0"/>
              </a:spcBef>
              <a:spcAft>
                <a:spcPts val="0"/>
              </a:spcAft>
              <a:buClrTx/>
              <a:buSzTx/>
              <a:buFontTx/>
              <a:buNone/>
              <a:defRPr/>
            </a:pPr>
            <a:endParaRPr lang="en-US" sz="3200" b="0" i="0" u="none" strike="noStrike" cap="none" spc="-1">
              <a:ln>
                <a:noFill/>
              </a:ln>
              <a:solidFill>
                <a:prstClr val="black"/>
              </a:solidFill>
              <a:latin typeface="Calibri"/>
            </a:endParaRPr>
          </a:p>
        </p:txBody>
      </p:sp>
      <p:sp>
        <p:nvSpPr>
          <p:cNvPr id="6" name="Title 12" hidden="0"/>
          <p:cNvSpPr>
            <a:spLocks noAdjustHandles="0" noChangeArrowheads="0"/>
          </p:cNvSpPr>
          <p:nvPr isPhoto="0" userDrawn="0"/>
        </p:nvSpPr>
        <p:spPr bwMode="gray">
          <a:xfrm>
            <a:off x="467033" y="2315528"/>
            <a:ext cx="3501966" cy="1681315"/>
          </a:xfrm>
          <a:prstGeom prst="rect">
            <a:avLst/>
          </a:prstGeom>
        </p:spPr>
        <p:txBody>
          <a:bodyPr vert="horz" lIns="0" tIns="0" rIns="0" bIns="0" rtlCol="0" anchor="b" anchorCtr="0">
            <a:noAutofit/>
          </a:bodyPr>
          <a:lstStyle>
            <a:lvl1pPr algn="l" defTabSz="685800">
              <a:lnSpc>
                <a:spcPts val="3200"/>
              </a:lnSpc>
              <a:spcBef>
                <a:spcPts val="0"/>
              </a:spcBef>
              <a:buNone/>
              <a:defRPr sz="3200" b="0">
                <a:solidFill>
                  <a:schemeClr val="accent1"/>
                </a:solidFill>
                <a:latin typeface="Calibri Light"/>
                <a:ea typeface="Open Sans"/>
                <a:cs typeface="Calibri Light"/>
              </a:defRPr>
            </a:lvl1pPr>
          </a:lstStyle>
          <a:p>
            <a:pPr marL="0" marR="0" lvl="0" indent="0" algn="r" defTabSz="685800">
              <a:lnSpc>
                <a:spcPts val="3200"/>
              </a:lnSpc>
              <a:spcBef>
                <a:spcPts val="0"/>
              </a:spcBef>
              <a:spcAft>
                <a:spcPts val="0"/>
              </a:spcAft>
              <a:buClrTx/>
              <a:buSzTx/>
              <a:buFontTx/>
              <a:buNone/>
              <a:defRPr/>
            </a:pPr>
            <a:r>
              <a:rPr lang="en-US" sz="2600" b="0" i="0" u="none" strike="noStrike" cap="none" spc="0">
                <a:ln>
                  <a:noFill/>
                </a:ln>
                <a:solidFill>
                  <a:srgbClr val="5B9BD5">
                    <a:lumMod val="75000"/>
                  </a:srgbClr>
                </a:solidFill>
                <a:latin typeface="Calibri"/>
                <a:ea typeface="Open Sans"/>
                <a:cs typeface="Calibri Light"/>
              </a:rPr>
              <a:t>Experiences from developing a Holistic Framework for Integrated Public Services</a:t>
            </a:r>
            <a:br>
              <a:rPr lang="en-US" sz="3200" b="0" i="0" u="none" strike="noStrike" cap="none" spc="0">
                <a:ln>
                  <a:noFill/>
                </a:ln>
                <a:solidFill>
                  <a:srgbClr val="4472C4"/>
                </a:solidFill>
                <a:latin typeface="Calibri"/>
                <a:ea typeface="Open Sans"/>
                <a:cs typeface="Calibri Light"/>
              </a:rPr>
            </a:br>
            <a:endParaRPr lang="en-US" sz="3200" b="0" i="1" u="none" strike="noStrike" cap="none" spc="0">
              <a:ln>
                <a:noFill/>
              </a:ln>
              <a:solidFill>
                <a:srgbClr val="007CB0"/>
              </a:solidFill>
              <a:latin typeface="Calibri Light"/>
              <a:ea typeface="Open Sans"/>
              <a:cs typeface="Calibri Light"/>
            </a:endParaRPr>
          </a:p>
        </p:txBody>
      </p:sp>
      <p:sp>
        <p:nvSpPr>
          <p:cNvPr id="7" name="Text Placeholder 14" hidden="0"/>
          <p:cNvSpPr>
            <a:spLocks noAdjustHandles="0" noChangeArrowheads="0"/>
          </p:cNvSpPr>
          <p:nvPr isPhoto="0" userDrawn="0"/>
        </p:nvSpPr>
        <p:spPr bwMode="auto">
          <a:xfrm>
            <a:off x="467032" y="3871167"/>
            <a:ext cx="3501967" cy="471947"/>
          </a:xfrm>
          <a:prstGeom prst="rect">
            <a:avLst/>
          </a:prstGeom>
        </p:spPr>
        <p:txBody>
          <a:bodyPr vert="horz" lIns="0" tIns="0" rIns="0" bIns="0" rtlCol="0" anchor="t">
            <a:noAutofit/>
          </a:bodyPr>
          <a:lstStyle>
            <a:lvl1pPr marL="0" indent="0" algn="l" defTabSz="685800">
              <a:spcBef>
                <a:spcPts val="0"/>
              </a:spcBef>
              <a:spcAft>
                <a:spcPts val="0"/>
              </a:spcAft>
              <a:buSzPct val="100000"/>
              <a:buFontTx/>
              <a:buNone/>
              <a:defRPr sz="1400" b="1">
                <a:solidFill>
                  <a:schemeClr val="tx1"/>
                </a:solidFill>
                <a:latin typeface="Calibri"/>
                <a:ea typeface="+mn-ea"/>
                <a:cs typeface="Calibri"/>
              </a:defRPr>
            </a:lvl1pPr>
            <a:lvl2pPr marL="104775" indent="-104775" algn="l" defTabSz="685800">
              <a:spcBef>
                <a:spcPts val="0"/>
              </a:spcBef>
              <a:spcAft>
                <a:spcPts val="750"/>
              </a:spcAft>
              <a:buClrTx/>
              <a:buSzPct val="100000"/>
              <a:buFont typeface="Arial"/>
              <a:buChar char="•"/>
              <a:defRPr lang="en-US" sz="1200" b="1">
                <a:solidFill>
                  <a:schemeClr val="bg1"/>
                </a:solidFill>
                <a:latin typeface="+mj-lt"/>
                <a:ea typeface="+mn-ea"/>
                <a:cs typeface="Calibri Light"/>
              </a:defRPr>
            </a:lvl2pPr>
            <a:lvl3pPr marL="228600" indent="-104775" algn="l" defTabSz="685800">
              <a:spcBef>
                <a:spcPts val="0"/>
              </a:spcBef>
              <a:spcAft>
                <a:spcPts val="750"/>
              </a:spcAft>
              <a:buClrTx/>
              <a:buSzPct val="100000"/>
              <a:buFont typeface="Arial"/>
              <a:buChar char="−"/>
              <a:defRPr lang="en-US" sz="1200">
                <a:solidFill>
                  <a:schemeClr val="bg1"/>
                </a:solidFill>
                <a:latin typeface="+mn-lt"/>
                <a:ea typeface="+mn-ea"/>
                <a:cs typeface="Calibri Light"/>
              </a:defRPr>
            </a:lvl3pPr>
            <a:lvl4pPr marL="352425" indent="-104775" algn="l" defTabSz="685800">
              <a:spcBef>
                <a:spcPts val="0"/>
              </a:spcBef>
              <a:spcAft>
                <a:spcPts val="750"/>
              </a:spcAft>
              <a:buClrTx/>
              <a:buSzPct val="100000"/>
              <a:buFont typeface="Arial"/>
              <a:buChar char="◦"/>
              <a:defRPr lang="en-US" sz="1200">
                <a:solidFill>
                  <a:schemeClr val="bg1"/>
                </a:solidFill>
                <a:latin typeface="+mn-lt"/>
                <a:ea typeface="+mn-ea"/>
                <a:cs typeface="Calibri Light"/>
              </a:defRPr>
            </a:lvl4pPr>
            <a:lvl5pPr marL="476250" indent="-104775" algn="l" defTabSz="598885">
              <a:spcBef>
                <a:spcPts val="0"/>
              </a:spcBef>
              <a:spcAft>
                <a:spcPts val="750"/>
              </a:spcAft>
              <a:buClrTx/>
              <a:buSzPct val="100000"/>
              <a:buFont typeface="Arial"/>
              <a:buChar char="−"/>
              <a:defRPr lang="en-US" sz="1200">
                <a:solidFill>
                  <a:schemeClr val="bg1"/>
                </a:solidFill>
                <a:latin typeface="+mn-lt"/>
                <a:ea typeface="+mn-ea"/>
                <a:cs typeface="Calibri Light"/>
              </a:defRPr>
            </a:lvl5pPr>
            <a:lvl6pPr marL="399600" indent="-132300" algn="l" defTabSz="685800">
              <a:spcBef>
                <a:spcPts val="0"/>
              </a:spcBef>
              <a:spcAft>
                <a:spcPts val="750"/>
              </a:spcAft>
              <a:buFont typeface="Verdana"/>
              <a:buChar char="−"/>
              <a:defRPr sz="900">
                <a:solidFill>
                  <a:schemeClr val="tx1"/>
                </a:solidFill>
                <a:latin typeface="+mn-lt"/>
                <a:ea typeface="+mn-ea"/>
                <a:cs typeface="+mn-cs"/>
              </a:defRPr>
            </a:lvl6pPr>
            <a:lvl7pPr marL="399600" indent="-132300" algn="l" defTabSz="685800">
              <a:spcBef>
                <a:spcPts val="0"/>
              </a:spcBef>
              <a:spcAft>
                <a:spcPts val="750"/>
              </a:spcAft>
              <a:buFont typeface="Verdana"/>
              <a:buChar char="−"/>
              <a:defRPr sz="900">
                <a:solidFill>
                  <a:schemeClr val="tx1"/>
                </a:solidFill>
                <a:latin typeface="+mn-lt"/>
                <a:ea typeface="+mn-ea"/>
                <a:cs typeface="+mn-cs"/>
              </a:defRPr>
            </a:lvl7pPr>
            <a:lvl8pPr marL="399600" indent="-132300" algn="l" defTabSz="685800">
              <a:spcBef>
                <a:spcPts val="0"/>
              </a:spcBef>
              <a:spcAft>
                <a:spcPts val="750"/>
              </a:spcAft>
              <a:buFont typeface="Verdana"/>
              <a:buChar char="−"/>
              <a:defRPr sz="900">
                <a:solidFill>
                  <a:schemeClr val="tx1"/>
                </a:solidFill>
                <a:latin typeface="+mn-lt"/>
                <a:ea typeface="+mn-ea"/>
                <a:cs typeface="+mn-cs"/>
              </a:defRPr>
            </a:lvl8pPr>
            <a:lvl9pPr marL="399600" indent="-132300" algn="l" defTabSz="685800">
              <a:spcBef>
                <a:spcPts val="0"/>
              </a:spcBef>
              <a:spcAft>
                <a:spcPts val="750"/>
              </a:spcAft>
              <a:buFont typeface="Verdana"/>
              <a:buChar char="−"/>
              <a:defRPr sz="900">
                <a:solidFill>
                  <a:schemeClr val="tx1"/>
                </a:solidFill>
                <a:latin typeface="+mn-lt"/>
                <a:ea typeface="+mn-ea"/>
                <a:cs typeface="+mn-cs"/>
              </a:defRPr>
            </a:lvl9pPr>
          </a:lstStyle>
          <a:p>
            <a:pPr marL="0" marR="0" lvl="0" indent="0" algn="r" defTabSz="685800">
              <a:lnSpc>
                <a:spcPct val="100000"/>
              </a:lnSpc>
              <a:spcBef>
                <a:spcPts val="0"/>
              </a:spcBef>
              <a:spcAft>
                <a:spcPts val="0"/>
              </a:spcAft>
              <a:buClrTx/>
              <a:buSzPct val="100000"/>
              <a:buFontTx/>
              <a:buNone/>
              <a:defRPr/>
            </a:pPr>
            <a:r>
              <a:rPr lang="en-US" sz="1400" b="1" i="0" u="none" strike="noStrike" cap="none" spc="0">
                <a:ln>
                  <a:noFill/>
                </a:ln>
                <a:solidFill>
                  <a:sysClr val="windowText" lastClr="000000"/>
                </a:solidFill>
                <a:latin typeface="Calibri"/>
                <a:cs typeface="Calibri"/>
              </a:rPr>
              <a:t> </a:t>
            </a:r>
            <a:r>
              <a:rPr lang="en-US" b="0">
                <a:solidFill>
                  <a:sysClr val="windowText" lastClr="000000"/>
                </a:solidFill>
                <a:latin typeface="Calibri"/>
              </a:rPr>
              <a:t>June</a:t>
            </a:r>
            <a:r>
              <a:rPr lang="en-US" sz="1400" b="0" i="0" u="none" strike="noStrike" cap="none" spc="0">
                <a:ln>
                  <a:noFill/>
                </a:ln>
                <a:solidFill>
                  <a:sysClr val="windowText" lastClr="000000"/>
                </a:solidFill>
                <a:latin typeface="Calibri"/>
                <a:ea typeface="+mn-ea"/>
                <a:cs typeface="Calibri"/>
              </a:rPr>
              <a:t> </a:t>
            </a:r>
            <a:r>
              <a:rPr lang="en-US" b="0">
                <a:solidFill>
                  <a:sysClr val="windowText" lastClr="000000"/>
                </a:solidFill>
                <a:latin typeface="Calibri"/>
              </a:rPr>
              <a:t>27</a:t>
            </a:r>
            <a:r>
              <a:rPr lang="en-US" b="0" baseline="30000">
                <a:solidFill>
                  <a:sysClr val="windowText" lastClr="000000"/>
                </a:solidFill>
                <a:latin typeface="Calibri"/>
              </a:rPr>
              <a:t>th</a:t>
            </a:r>
            <a:r>
              <a:rPr lang="en-US" sz="1400" b="0" i="0" u="none" strike="noStrike" cap="none" spc="0">
                <a:ln>
                  <a:noFill/>
                </a:ln>
                <a:solidFill>
                  <a:sysClr val="windowText" lastClr="000000"/>
                </a:solidFill>
                <a:latin typeface="Calibri"/>
                <a:ea typeface="+mn-ea"/>
                <a:cs typeface="Calibri"/>
              </a:rPr>
              <a:t>, 2023</a:t>
            </a:r>
            <a:endParaRPr/>
          </a:p>
          <a:p>
            <a:pPr marL="0" marR="0" lvl="0" indent="0" algn="r" defTabSz="685800">
              <a:lnSpc>
                <a:spcPct val="100000"/>
              </a:lnSpc>
              <a:spcBef>
                <a:spcPts val="0"/>
              </a:spcBef>
              <a:spcAft>
                <a:spcPts val="0"/>
              </a:spcAft>
              <a:buClrTx/>
              <a:buSzPct val="100000"/>
              <a:buFontTx/>
              <a:buNone/>
              <a:defRPr/>
            </a:pPr>
            <a:endParaRPr lang="en-US" sz="1400" b="0" i="0" u="none" strike="noStrike" cap="none" spc="0">
              <a:ln>
                <a:noFill/>
              </a:ln>
              <a:solidFill>
                <a:sysClr val="windowText" lastClr="000000"/>
              </a:solidFill>
              <a:latin typeface="Calibri"/>
              <a:ea typeface="+mn-ea"/>
              <a:cs typeface="Calibri"/>
            </a:endParaRPr>
          </a:p>
          <a:p>
            <a:pPr marL="0" marR="0" lvl="0" indent="0" algn="r" defTabSz="685800">
              <a:lnSpc>
                <a:spcPct val="100000"/>
              </a:lnSpc>
              <a:spcBef>
                <a:spcPts val="0"/>
              </a:spcBef>
              <a:spcAft>
                <a:spcPts val="0"/>
              </a:spcAft>
              <a:buClrTx/>
              <a:buSzPct val="100000"/>
              <a:buFontTx/>
              <a:buNone/>
              <a:defRPr/>
            </a:pPr>
            <a:r>
              <a:rPr lang="en-US" b="0">
                <a:solidFill>
                  <a:sysClr val="windowText" lastClr="000000"/>
                </a:solidFill>
                <a:latin typeface="Calibri"/>
              </a:rPr>
              <a:t>Noemi Milo</a:t>
            </a:r>
            <a:endParaRPr/>
          </a:p>
          <a:p>
            <a:pPr marL="0" marR="0" lvl="0" indent="0" algn="r" defTabSz="685800">
              <a:lnSpc>
                <a:spcPct val="100000"/>
              </a:lnSpc>
              <a:spcBef>
                <a:spcPts val="0"/>
              </a:spcBef>
              <a:spcAft>
                <a:spcPts val="0"/>
              </a:spcAft>
              <a:buClrTx/>
              <a:buSzPct val="100000"/>
              <a:buFontTx/>
              <a:buNone/>
              <a:defRPr/>
            </a:pPr>
            <a:endParaRPr lang="en-US" sz="1400" b="0" i="0" u="none" strike="noStrike" cap="none" spc="0">
              <a:ln>
                <a:noFill/>
              </a:ln>
              <a:solidFill>
                <a:sysClr val="windowText" lastClr="000000"/>
              </a:solidFill>
              <a:latin typeface="Calibri"/>
              <a:ea typeface="+mn-ea"/>
              <a:cs typeface="Calibri"/>
            </a:endParaRPr>
          </a:p>
        </p:txBody>
      </p:sp>
      <p:pic>
        <p:nvPicPr>
          <p:cNvPr id="8" name="Picture 1" hidden="0"/>
          <p:cNvPicPr>
            <a:picLocks noChangeAspect="1"/>
          </p:cNvPicPr>
          <p:nvPr isPhoto="0" userDrawn="0"/>
        </p:nvPicPr>
        <p:blipFill>
          <a:blip r:embed="rId2"/>
          <a:srcRect l="6098" t="14921" r="0" b="0"/>
          <a:stretch/>
        </p:blipFill>
        <p:spPr bwMode="auto">
          <a:xfrm>
            <a:off x="2844936" y="4951044"/>
            <a:ext cx="1170382" cy="292529"/>
          </a:xfrm>
          <a:prstGeom prst="rect">
            <a:avLst/>
          </a:prstGeom>
        </p:spPr>
      </p:pic>
      <p:pic>
        <p:nvPicPr>
          <p:cNvPr id="9" name="Picture 12" hidden="0"/>
          <p:cNvPicPr>
            <a:picLocks noChangeAspect="1"/>
          </p:cNvPicPr>
          <p:nvPr isPhoto="0" userDrawn="0"/>
        </p:nvPicPr>
        <p:blipFill>
          <a:blip r:embed="rId3"/>
          <a:srcRect l="5062" t="702" r="4707" b="879"/>
          <a:stretch/>
        </p:blipFill>
        <p:spPr bwMode="auto">
          <a:xfrm>
            <a:off x="5652049" y="977380"/>
            <a:ext cx="4949540" cy="4949540"/>
          </a:xfrm>
          <a:prstGeom prst="ellipse">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55" hidden="0"/>
          <p:cNvSpPr/>
          <p:nvPr isPhoto="0" userDrawn="0"/>
        </p:nvSpPr>
        <p:spPr bwMode="auto">
          <a:xfrm>
            <a:off x="4118041" y="0"/>
            <a:ext cx="8203984" cy="685800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1200"/>
              </a:spcAft>
              <a:defRPr/>
            </a:pPr>
            <a:endParaRPr lang="el-GR" sz="1050">
              <a:latin typeface="Calibri Light"/>
              <a:ea typeface="Calibri"/>
              <a:cs typeface="Calibri"/>
            </a:endParaRPr>
          </a:p>
        </p:txBody>
      </p:sp>
      <p:sp>
        <p:nvSpPr>
          <p:cNvPr id="5" name="TextBox 3" hidden="0"/>
          <p:cNvSpPr>
            <a:spLocks noAdjustHandles="0" noChangeArrowheads="0"/>
          </p:cNvSpPr>
          <p:nvPr isPhoto="0" userDrawn="0"/>
        </p:nvSpPr>
        <p:spPr bwMode="auto">
          <a:xfrm>
            <a:off x="446400" y="2275200"/>
            <a:ext cx="3663461" cy="646331"/>
          </a:xfrm>
          <a:prstGeom prst="rect">
            <a:avLst/>
          </a:prstGeom>
          <a:noFill/>
        </p:spPr>
        <p:txBody>
          <a:bodyPr wrap="square" rtlCol="0">
            <a:spAutoFit/>
          </a:bodyPr>
          <a:lstStyle/>
          <a:p>
            <a:pPr>
              <a:defRPr/>
            </a:pPr>
            <a:r>
              <a:rPr lang="en-US" sz="3600">
                <a:latin typeface="Calibri"/>
                <a:cs typeface="Calibri Light"/>
              </a:rPr>
              <a:t>The blocks</a:t>
            </a:r>
            <a:endParaRPr/>
          </a:p>
        </p:txBody>
      </p:sp>
      <p:grpSp>
        <p:nvGrpSpPr>
          <p:cNvPr id="6" name="Group 32" hidden="0"/>
          <p:cNvGrpSpPr/>
          <p:nvPr isPhoto="0" userDrawn="0"/>
        </p:nvGrpSpPr>
        <p:grpSpPr bwMode="auto">
          <a:xfrm>
            <a:off x="5305078" y="341654"/>
            <a:ext cx="6070464" cy="966764"/>
            <a:chOff x="5638262" y="1330711"/>
            <a:chExt cx="2649923" cy="966764"/>
          </a:xfrm>
        </p:grpSpPr>
        <p:sp>
          <p:nvSpPr>
            <p:cNvPr id="7" name="TextBox 83" hidden="0"/>
            <p:cNvSpPr>
              <a:spLocks noAdjustHandles="0" noChangeArrowheads="0"/>
            </p:cNvSpPr>
            <p:nvPr isPhoto="0" userDrawn="0"/>
          </p:nvSpPr>
          <p:spPr bwMode="auto">
            <a:xfrm>
              <a:off x="5638262" y="1330711"/>
              <a:ext cx="987158" cy="276999"/>
            </a:xfrm>
            <a:prstGeom prst="rect">
              <a:avLst/>
            </a:prstGeom>
            <a:noFill/>
          </p:spPr>
          <p:txBody>
            <a:bodyPr wrap="none" lIns="0" tIns="0" rIns="0" bIns="0" rtlCol="0" anchor="ctr">
              <a:spAutoFit/>
            </a:bodyPr>
            <a:lstStyle/>
            <a:p>
              <a:pPr>
                <a:defRPr/>
              </a:pPr>
              <a:r>
                <a:rPr lang="en-US" b="1">
                  <a:solidFill>
                    <a:schemeClr val="accent1">
                      <a:lumMod val="50000"/>
                    </a:schemeClr>
                  </a:solidFill>
                  <a:latin typeface="Calibri Light"/>
                  <a:cs typeface="Calibri Light"/>
                </a:rPr>
                <a:t>Stakeholder Engagement</a:t>
              </a:r>
              <a:endParaRPr/>
            </a:p>
          </p:txBody>
        </p:sp>
        <p:sp>
          <p:nvSpPr>
            <p:cNvPr id="8" name="TextBox 84" hidden="0"/>
            <p:cNvSpPr>
              <a:spLocks noAdjustHandles="0" noChangeArrowheads="0"/>
            </p:cNvSpPr>
            <p:nvPr isPhoto="0" userDrawn="0"/>
          </p:nvSpPr>
          <p:spPr bwMode="auto">
            <a:xfrm>
              <a:off x="5638262" y="1651145"/>
              <a:ext cx="2649923" cy="646331"/>
            </a:xfrm>
            <a:prstGeom prst="rect">
              <a:avLst/>
            </a:prstGeom>
            <a:noFill/>
          </p:spPr>
          <p:txBody>
            <a:bodyPr wrap="square" lIns="0" tIns="0" rIns="0" bIns="0" rtlCol="0" anchor="t">
              <a:spAutoFit/>
            </a:bodyPr>
            <a:lstStyle/>
            <a:p>
              <a:pPr lvl="0" defTabSz="914400">
                <a:spcBef>
                  <a:spcPts val="0"/>
                </a:spcBef>
                <a:defRPr/>
              </a:pPr>
              <a:r>
                <a:rPr lang="en-US" sz="1400">
                  <a:latin typeface="Calibri Light"/>
                  <a:cs typeface="Calibri Light"/>
                </a:rPr>
                <a:t>What makes </a:t>
              </a:r>
              <a:r>
                <a:rPr lang="en-US" sz="1400">
                  <a:latin typeface="Calibri Light"/>
                  <a:cs typeface="Calibri Light"/>
                </a:rPr>
                <a:t>inGOV</a:t>
              </a:r>
              <a:r>
                <a:rPr lang="en-US" sz="1400">
                  <a:latin typeface="Calibri Light"/>
                  <a:cs typeface="Calibri Light"/>
                </a:rPr>
                <a:t> proposal different from traditional approaches is the systematic inclusion of users through co-creation approaches. User feedback is also the underlying assumption of agile product development. </a:t>
              </a:r>
              <a:endParaRPr/>
            </a:p>
          </p:txBody>
        </p:sp>
      </p:grpSp>
      <p:sp>
        <p:nvSpPr>
          <p:cNvPr id="9" name="Oval 85" hidden="0"/>
          <p:cNvSpPr/>
          <p:nvPr isPhoto="0" userDrawn="0"/>
        </p:nvSpPr>
        <p:spPr bwMode="auto">
          <a:xfrm>
            <a:off x="4287046" y="451181"/>
            <a:ext cx="723797" cy="70307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400" b="1">
              <a:solidFill>
                <a:schemeClr val="accent2">
                  <a:lumMod val="50000"/>
                </a:schemeClr>
              </a:solidFill>
              <a:latin typeface="Calibri Light"/>
              <a:cs typeface="Calibri Light"/>
            </a:endParaRPr>
          </a:p>
        </p:txBody>
      </p:sp>
      <p:grpSp>
        <p:nvGrpSpPr>
          <p:cNvPr id="10" name="Group 36" hidden="0"/>
          <p:cNvGrpSpPr/>
          <p:nvPr isPhoto="0" userDrawn="0"/>
        </p:nvGrpSpPr>
        <p:grpSpPr bwMode="auto">
          <a:xfrm>
            <a:off x="5305078" y="1572161"/>
            <a:ext cx="6070464" cy="1128913"/>
            <a:chOff x="5638262" y="2392130"/>
            <a:chExt cx="2649923" cy="1128913"/>
          </a:xfrm>
        </p:grpSpPr>
        <p:sp>
          <p:nvSpPr>
            <p:cNvPr id="11" name="TextBox 87" hidden="0"/>
            <p:cNvSpPr>
              <a:spLocks noAdjustHandles="0" noChangeArrowheads="0"/>
            </p:cNvSpPr>
            <p:nvPr isPhoto="0" userDrawn="0"/>
          </p:nvSpPr>
          <p:spPr bwMode="auto">
            <a:xfrm>
              <a:off x="5638263" y="2392130"/>
              <a:ext cx="1246010" cy="276999"/>
            </a:xfrm>
            <a:prstGeom prst="rect">
              <a:avLst/>
            </a:prstGeom>
            <a:noFill/>
          </p:spPr>
          <p:txBody>
            <a:bodyPr wrap="none" lIns="0" tIns="0" rIns="0" bIns="0" rtlCol="0" anchor="ctr">
              <a:spAutoFit/>
            </a:bodyPr>
            <a:lstStyle/>
            <a:p>
              <a:pPr>
                <a:defRPr/>
              </a:pPr>
              <a:r>
                <a:rPr lang="en-US" b="1">
                  <a:solidFill>
                    <a:schemeClr val="accent5"/>
                  </a:solidFill>
                  <a:latin typeface="Calibri Light"/>
                  <a:cs typeface="Calibri Light"/>
                </a:rPr>
                <a:t>1. Understand the environment</a:t>
              </a:r>
              <a:endParaRPr/>
            </a:p>
          </p:txBody>
        </p:sp>
        <p:sp>
          <p:nvSpPr>
            <p:cNvPr id="12" name="TextBox 88" hidden="0"/>
            <p:cNvSpPr>
              <a:spLocks noAdjustHandles="0" noChangeArrowheads="0"/>
            </p:cNvSpPr>
            <p:nvPr isPhoto="0" userDrawn="0"/>
          </p:nvSpPr>
          <p:spPr bwMode="auto">
            <a:xfrm>
              <a:off x="5638262" y="2659269"/>
              <a:ext cx="2649923" cy="861774"/>
            </a:xfrm>
            <a:prstGeom prst="rect">
              <a:avLst/>
            </a:prstGeom>
            <a:noFill/>
          </p:spPr>
          <p:txBody>
            <a:bodyPr wrap="square" lIns="0" tIns="0" rIns="0" bIns="0" rtlCol="0" anchor="t">
              <a:spAutoFit/>
            </a:bodyPr>
            <a:lstStyle/>
            <a:p>
              <a:pPr lvl="0" defTabSz="914400">
                <a:spcBef>
                  <a:spcPts val="0"/>
                </a:spcBef>
                <a:defRPr/>
              </a:pPr>
              <a:r>
                <a:rPr lang="en-US" sz="1400">
                  <a:latin typeface="Calibri Light"/>
                  <a:cs typeface="Calibri Light"/>
                </a:rPr>
                <a:t>The first step is all about observing, collecting needs and creating the conditions to challenge the status quo, create momentum and introduce the new IPS. In this preliminary step requirements are gathered, political figures are involved and existing infrastructure are scanned.</a:t>
              </a:r>
              <a:endParaRPr/>
            </a:p>
          </p:txBody>
        </p:sp>
      </p:grpSp>
      <p:sp>
        <p:nvSpPr>
          <p:cNvPr id="13" name="Oval 89" hidden="0"/>
          <p:cNvSpPr/>
          <p:nvPr isPhoto="0" userDrawn="0"/>
        </p:nvSpPr>
        <p:spPr bwMode="auto">
          <a:xfrm>
            <a:off x="4287046" y="1791093"/>
            <a:ext cx="723797" cy="70307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800">
              <a:solidFill>
                <a:schemeClr val="accent4">
                  <a:lumMod val="50000"/>
                </a:schemeClr>
              </a:solidFill>
              <a:latin typeface="Calibri Light"/>
              <a:cs typeface="Calibri Light"/>
            </a:endParaRPr>
          </a:p>
        </p:txBody>
      </p:sp>
      <p:sp>
        <p:nvSpPr>
          <p:cNvPr id="14" name="Freeform 56" hidden="0"/>
          <p:cNvSpPr>
            <a:spLocks noEditPoints="1"/>
          </p:cNvSpPr>
          <p:nvPr isPhoto="0" userDrawn="0"/>
        </p:nvSpPr>
        <p:spPr bwMode="auto">
          <a:xfrm>
            <a:off x="4449662" y="1939068"/>
            <a:ext cx="396000" cy="396000"/>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fill="norm" stroke="1" extrusionOk="0">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headEnd/>
            <a:tailEnd/>
          </a:ln>
        </p:spPr>
        <p:txBody>
          <a:bodyPr vert="horz" wrap="square" lIns="91440" tIns="45720" rIns="91440" bIns="45720" numCol="1" anchor="t" anchorCtr="0" compatLnSpc="1">
            <a:prstTxWarp prst="textNoShape"/>
          </a:bodyPr>
          <a:lstStyle/>
          <a:p>
            <a:pPr>
              <a:defRPr/>
            </a:pPr>
            <a:endParaRPr lang="en-US">
              <a:latin typeface="Calibri Light"/>
              <a:cs typeface="Calibri Light"/>
            </a:endParaRPr>
          </a:p>
        </p:txBody>
      </p:sp>
      <p:sp>
        <p:nvSpPr>
          <p:cNvPr id="15" name="Freeform 135" hidden="0"/>
          <p:cNvSpPr>
            <a:spLocks noEditPoints="1"/>
          </p:cNvSpPr>
          <p:nvPr isPhoto="0" userDrawn="0"/>
        </p:nvSpPr>
        <p:spPr bwMode="auto">
          <a:xfrm>
            <a:off x="4496900" y="660638"/>
            <a:ext cx="303361" cy="284161"/>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fill="norm" stroke="1" extrusionOk="0">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p:spPr>
        <p:txBody>
          <a:bodyPr vert="horz" wrap="square" lIns="91440" tIns="45720" rIns="91440" bIns="45720" numCol="1" anchor="t" anchorCtr="0" compatLnSpc="1">
            <a:prstTxWarp prst="textNoShape"/>
          </a:bodyPr>
          <a:lstStyle/>
          <a:p>
            <a:pPr>
              <a:defRPr/>
            </a:pPr>
            <a:endParaRPr lang="en-US">
              <a:latin typeface="Calibri Light"/>
              <a:cs typeface="Calibri Light"/>
            </a:endParaRPr>
          </a:p>
        </p:txBody>
      </p:sp>
      <p:grpSp>
        <p:nvGrpSpPr>
          <p:cNvPr id="16" name="Group 36" hidden="0"/>
          <p:cNvGrpSpPr/>
          <p:nvPr isPhoto="0" userDrawn="0"/>
        </p:nvGrpSpPr>
        <p:grpSpPr bwMode="auto">
          <a:xfrm>
            <a:off x="5305078" y="2851747"/>
            <a:ext cx="6070464" cy="913470"/>
            <a:chOff x="5638262" y="2392130"/>
            <a:chExt cx="2649923" cy="913470"/>
          </a:xfrm>
        </p:grpSpPr>
        <p:sp>
          <p:nvSpPr>
            <p:cNvPr id="17" name="TextBox 18" hidden="0"/>
            <p:cNvSpPr>
              <a:spLocks noAdjustHandles="0" noChangeArrowheads="0"/>
            </p:cNvSpPr>
            <p:nvPr isPhoto="0" userDrawn="0"/>
          </p:nvSpPr>
          <p:spPr bwMode="auto">
            <a:xfrm>
              <a:off x="5638263" y="2392130"/>
              <a:ext cx="1482276" cy="276999"/>
            </a:xfrm>
            <a:prstGeom prst="rect">
              <a:avLst/>
            </a:prstGeom>
            <a:noFill/>
          </p:spPr>
          <p:txBody>
            <a:bodyPr wrap="none" lIns="0" tIns="0" rIns="0" bIns="0" rtlCol="0" anchor="ctr">
              <a:spAutoFit/>
            </a:bodyPr>
            <a:lstStyle/>
            <a:p>
              <a:pPr>
                <a:defRPr/>
              </a:pPr>
              <a:r>
                <a:rPr lang="en-US" b="1">
                  <a:solidFill>
                    <a:schemeClr val="accent1"/>
                  </a:solidFill>
                  <a:latin typeface="Calibri Light"/>
                  <a:cs typeface="Calibri Light"/>
                </a:rPr>
                <a:t>2. The design phase: Plan the journey</a:t>
              </a:r>
              <a:endParaRPr/>
            </a:p>
          </p:txBody>
        </p:sp>
        <p:sp>
          <p:nvSpPr>
            <p:cNvPr id="18" name="TextBox 19" hidden="0"/>
            <p:cNvSpPr>
              <a:spLocks noAdjustHandles="0" noChangeArrowheads="0"/>
            </p:cNvSpPr>
            <p:nvPr isPhoto="0" userDrawn="0"/>
          </p:nvSpPr>
          <p:spPr bwMode="auto">
            <a:xfrm>
              <a:off x="5638262" y="2659269"/>
              <a:ext cx="2649923" cy="646331"/>
            </a:xfrm>
            <a:prstGeom prst="rect">
              <a:avLst/>
            </a:prstGeom>
            <a:noFill/>
          </p:spPr>
          <p:txBody>
            <a:bodyPr wrap="square" lIns="0" tIns="0" rIns="0" bIns="0" rtlCol="0" anchor="t">
              <a:spAutoFit/>
            </a:bodyPr>
            <a:lstStyle/>
            <a:p>
              <a:pPr lvl="0" defTabSz="914400">
                <a:spcBef>
                  <a:spcPts val="0"/>
                </a:spcBef>
                <a:defRPr/>
              </a:pPr>
              <a:r>
                <a:rPr lang="en-US" sz="1400">
                  <a:latin typeface="Calibri Light"/>
                  <a:cs typeface="Calibri Light"/>
                </a:rPr>
                <a:t>The second step involves planning, preparing and mapping. This includes stakeholder mapping, setting up governance bodies, defining a reasonable plan. We emphasize the importance of transparency, clarity and inclusiveness.</a:t>
              </a:r>
              <a:endParaRPr/>
            </a:p>
          </p:txBody>
        </p:sp>
      </p:grpSp>
      <p:sp>
        <p:nvSpPr>
          <p:cNvPr id="19" name="Oval 20" hidden="0"/>
          <p:cNvSpPr/>
          <p:nvPr isPhoto="0" userDrawn="0"/>
        </p:nvSpPr>
        <p:spPr bwMode="auto">
          <a:xfrm>
            <a:off x="4287046" y="2974612"/>
            <a:ext cx="723797" cy="70307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800">
              <a:solidFill>
                <a:schemeClr val="accent4">
                  <a:lumMod val="50000"/>
                </a:schemeClr>
              </a:solidFill>
              <a:latin typeface="Calibri Light"/>
              <a:cs typeface="Calibri Light"/>
            </a:endParaRPr>
          </a:p>
        </p:txBody>
      </p:sp>
      <p:grpSp>
        <p:nvGrpSpPr>
          <p:cNvPr id="20" name="Group 36" hidden="0"/>
          <p:cNvGrpSpPr/>
          <p:nvPr isPhoto="0" userDrawn="0"/>
        </p:nvGrpSpPr>
        <p:grpSpPr bwMode="auto">
          <a:xfrm>
            <a:off x="5305078" y="3849685"/>
            <a:ext cx="6070464" cy="1128913"/>
            <a:chOff x="5638262" y="2392130"/>
            <a:chExt cx="2649923" cy="1128913"/>
          </a:xfrm>
        </p:grpSpPr>
        <p:sp>
          <p:nvSpPr>
            <p:cNvPr id="21" name="TextBox 28" hidden="0"/>
            <p:cNvSpPr>
              <a:spLocks noAdjustHandles="0" noChangeArrowheads="0"/>
            </p:cNvSpPr>
            <p:nvPr isPhoto="0" userDrawn="0"/>
          </p:nvSpPr>
          <p:spPr bwMode="auto">
            <a:xfrm>
              <a:off x="5638263" y="2392130"/>
              <a:ext cx="1557570" cy="276999"/>
            </a:xfrm>
            <a:prstGeom prst="rect">
              <a:avLst/>
            </a:prstGeom>
            <a:noFill/>
          </p:spPr>
          <p:txBody>
            <a:bodyPr wrap="none" lIns="0" tIns="0" rIns="0" bIns="0" rtlCol="0" anchor="ctr">
              <a:spAutoFit/>
            </a:bodyPr>
            <a:lstStyle/>
            <a:p>
              <a:pPr>
                <a:defRPr/>
              </a:pPr>
              <a:r>
                <a:rPr lang="en-US" b="1">
                  <a:solidFill>
                    <a:srgbClr val="62B5E5"/>
                  </a:solidFill>
                  <a:latin typeface="Calibri Light"/>
                  <a:cs typeface="Calibri Light"/>
                </a:rPr>
                <a:t>3. The delivery phase: Drive the change</a:t>
              </a:r>
              <a:endParaRPr/>
            </a:p>
          </p:txBody>
        </p:sp>
        <p:sp>
          <p:nvSpPr>
            <p:cNvPr id="22" name="TextBox 29" hidden="0"/>
            <p:cNvSpPr>
              <a:spLocks noAdjustHandles="0" noChangeArrowheads="0"/>
            </p:cNvSpPr>
            <p:nvPr isPhoto="0" userDrawn="0"/>
          </p:nvSpPr>
          <p:spPr bwMode="auto">
            <a:xfrm>
              <a:off x="5638262" y="2659269"/>
              <a:ext cx="2649923" cy="861774"/>
            </a:xfrm>
            <a:prstGeom prst="rect">
              <a:avLst/>
            </a:prstGeom>
            <a:noFill/>
          </p:spPr>
          <p:txBody>
            <a:bodyPr wrap="square" lIns="0" tIns="0" rIns="0" bIns="0" rtlCol="0" anchor="t">
              <a:spAutoFit/>
            </a:bodyPr>
            <a:lstStyle/>
            <a:p>
              <a:pPr lvl="0" defTabSz="914400">
                <a:spcBef>
                  <a:spcPts val="0"/>
                </a:spcBef>
                <a:defRPr/>
              </a:pPr>
              <a:r>
                <a:rPr lang="en-US" sz="1400">
                  <a:latin typeface="Calibri Light"/>
                  <a:cs typeface="Calibri Light"/>
                </a:rPr>
                <a:t>Co-creation favors the logic of delivery in iterations, but to make it effective, stakeholders must be constantly informed and trained but also given the opportunity to provide feedback also after release. Standards and vocabulary shall be regularly adapted to changing needs as well as operational priorities.</a:t>
              </a:r>
              <a:endParaRPr/>
            </a:p>
          </p:txBody>
        </p:sp>
      </p:grpSp>
      <p:sp>
        <p:nvSpPr>
          <p:cNvPr id="23" name="Oval 30" hidden="0"/>
          <p:cNvSpPr/>
          <p:nvPr isPhoto="0" userDrawn="0"/>
        </p:nvSpPr>
        <p:spPr bwMode="auto">
          <a:xfrm>
            <a:off x="4287046" y="4117233"/>
            <a:ext cx="723797" cy="703076"/>
          </a:xfrm>
          <a:prstGeom prst="ellipse">
            <a:avLst/>
          </a:prstGeom>
          <a:solidFill>
            <a:srgbClr val="62B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800">
              <a:solidFill>
                <a:schemeClr val="accent4">
                  <a:lumMod val="50000"/>
                </a:schemeClr>
              </a:solidFill>
              <a:latin typeface="Calibri Light"/>
              <a:cs typeface="Calibri Light"/>
            </a:endParaRPr>
          </a:p>
        </p:txBody>
      </p:sp>
      <p:grpSp>
        <p:nvGrpSpPr>
          <p:cNvPr id="24" name="Group 36" hidden="0"/>
          <p:cNvGrpSpPr/>
          <p:nvPr isPhoto="0" userDrawn="0"/>
        </p:nvGrpSpPr>
        <p:grpSpPr bwMode="auto">
          <a:xfrm>
            <a:off x="5305078" y="5111600"/>
            <a:ext cx="6070464" cy="1128913"/>
            <a:chOff x="5638262" y="2392130"/>
            <a:chExt cx="2649923" cy="1128913"/>
          </a:xfrm>
        </p:grpSpPr>
        <p:sp>
          <p:nvSpPr>
            <p:cNvPr id="25" name="TextBox 33" hidden="0"/>
            <p:cNvSpPr>
              <a:spLocks noAdjustHandles="0" noChangeArrowheads="0"/>
            </p:cNvSpPr>
            <p:nvPr isPhoto="0" userDrawn="0"/>
          </p:nvSpPr>
          <p:spPr bwMode="auto">
            <a:xfrm>
              <a:off x="5638263" y="2392130"/>
              <a:ext cx="1861515" cy="276999"/>
            </a:xfrm>
            <a:prstGeom prst="rect">
              <a:avLst/>
            </a:prstGeom>
            <a:noFill/>
          </p:spPr>
          <p:txBody>
            <a:bodyPr wrap="none" lIns="0" tIns="0" rIns="0" bIns="0" rtlCol="0" anchor="ctr">
              <a:spAutoFit/>
            </a:bodyPr>
            <a:lstStyle/>
            <a:p>
              <a:pPr>
                <a:defRPr/>
              </a:pPr>
              <a:r>
                <a:rPr lang="en-US" b="1">
                  <a:solidFill>
                    <a:srgbClr val="009CFF"/>
                  </a:solidFill>
                  <a:latin typeface="Calibri Light"/>
                  <a:cs typeface="Calibri Light"/>
                </a:rPr>
                <a:t>4. The evaluation phase: Monitor the evolution</a:t>
              </a:r>
              <a:endParaRPr/>
            </a:p>
          </p:txBody>
        </p:sp>
        <p:sp>
          <p:nvSpPr>
            <p:cNvPr id="26" name="TextBox 34" hidden="0"/>
            <p:cNvSpPr>
              <a:spLocks noAdjustHandles="0" noChangeArrowheads="0"/>
            </p:cNvSpPr>
            <p:nvPr isPhoto="0" userDrawn="0"/>
          </p:nvSpPr>
          <p:spPr bwMode="auto">
            <a:xfrm>
              <a:off x="5638262" y="2659269"/>
              <a:ext cx="2649923" cy="861774"/>
            </a:xfrm>
            <a:prstGeom prst="rect">
              <a:avLst/>
            </a:prstGeom>
            <a:noFill/>
          </p:spPr>
          <p:txBody>
            <a:bodyPr wrap="square" lIns="0" tIns="0" rIns="0" bIns="0" rtlCol="0" anchor="t">
              <a:spAutoFit/>
            </a:bodyPr>
            <a:lstStyle/>
            <a:p>
              <a:pPr lvl="0" defTabSz="914400">
                <a:spcBef>
                  <a:spcPts val="0"/>
                </a:spcBef>
                <a:defRPr/>
              </a:pPr>
              <a:r>
                <a:rPr lang="en-US" sz="1400">
                  <a:latin typeface="Calibri Light"/>
                  <a:cs typeface="Calibri Light"/>
                </a:rPr>
                <a:t>In the final phase, user centrality is at its utmost. Feedback from diverse stakeholders shall be monitored by appointed team members and fed back into the process. KPIs should be properly monitored. The last phase is an opportunity for active knowledge sharing and also to propose potential legislative changes.</a:t>
              </a:r>
              <a:endParaRPr/>
            </a:p>
          </p:txBody>
        </p:sp>
      </p:grpSp>
      <p:sp>
        <p:nvSpPr>
          <p:cNvPr id="27" name="Oval 35" hidden="0"/>
          <p:cNvSpPr/>
          <p:nvPr isPhoto="0" userDrawn="0"/>
        </p:nvSpPr>
        <p:spPr bwMode="auto">
          <a:xfrm>
            <a:off x="4287046" y="5332212"/>
            <a:ext cx="723797" cy="703076"/>
          </a:xfrm>
          <a:prstGeom prst="ellipse">
            <a:avLst/>
          </a:prstGeom>
          <a:solidFill>
            <a:srgbClr val="51B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2800">
              <a:solidFill>
                <a:schemeClr val="accent4">
                  <a:lumMod val="50000"/>
                </a:schemeClr>
              </a:solidFill>
              <a:latin typeface="Calibri Light"/>
              <a:cs typeface="Calibri Light"/>
            </a:endParaRPr>
          </a:p>
        </p:txBody>
      </p:sp>
      <p:pic>
        <p:nvPicPr>
          <p:cNvPr id="28" name="Graphic 5" descr="Map with pin with solid fill" hidden="0"/>
          <p:cNvPicPr>
            <a:picLocks noChangeAspect="1"/>
          </p:cNvPicPr>
          <p:nvPr isPhoto="0" userDrawn="0"/>
        </p:nvPicPr>
        <p:blipFill>
          <a:blip r:embed="rId2"/>
          <a:stretch/>
        </p:blipFill>
        <p:spPr bwMode="auto">
          <a:xfrm>
            <a:off x="4383785" y="3014235"/>
            <a:ext cx="564698" cy="564698"/>
          </a:xfrm>
          <a:prstGeom prst="rect">
            <a:avLst/>
          </a:prstGeom>
        </p:spPr>
      </p:pic>
      <p:pic>
        <p:nvPicPr>
          <p:cNvPr id="29" name="Graphic 11" descr="Steering Wheel with solid fill" hidden="0"/>
          <p:cNvPicPr>
            <a:picLocks noChangeAspect="1"/>
          </p:cNvPicPr>
          <p:nvPr isPhoto="0" userDrawn="0"/>
        </p:nvPicPr>
        <p:blipFill>
          <a:blip r:embed="rId3"/>
          <a:stretch/>
        </p:blipFill>
        <p:spPr bwMode="auto">
          <a:xfrm>
            <a:off x="4352851" y="4173960"/>
            <a:ext cx="589622" cy="589622"/>
          </a:xfrm>
          <a:prstGeom prst="rect">
            <a:avLst/>
          </a:prstGeom>
        </p:spPr>
      </p:pic>
      <p:pic>
        <p:nvPicPr>
          <p:cNvPr id="30" name="Graphic 13" descr="Magnifying glass with solid fill" hidden="0"/>
          <p:cNvPicPr>
            <a:picLocks noChangeAspect="1"/>
          </p:cNvPicPr>
          <p:nvPr isPhoto="0" userDrawn="0"/>
        </p:nvPicPr>
        <p:blipFill>
          <a:blip r:embed="rId4"/>
          <a:stretch/>
        </p:blipFill>
        <p:spPr bwMode="auto">
          <a:xfrm>
            <a:off x="4413662" y="5449751"/>
            <a:ext cx="468000" cy="4680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5" hidden="0"/>
          <p:cNvSpPr>
            <a:spLocks noGrp="1"/>
          </p:cNvSpPr>
          <p:nvPr isPhoto="0" userDrawn="0">
            <p:ph type="title" hasCustomPrompt="0"/>
          </p:nvPr>
        </p:nvSpPr>
        <p:spPr bwMode="auto"/>
        <p:txBody>
          <a:bodyPr anchor="ctr"/>
          <a:lstStyle/>
          <a:p>
            <a:pPr algn="ctr">
              <a:defRPr/>
            </a:pPr>
            <a:r>
              <a:rPr lang="en-US"/>
              <a:t>The floor is yours!</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46" hidden="0"/>
          <p:cNvSpPr/>
          <p:nvPr isPhoto="0" userDrawn="0"/>
        </p:nvSpPr>
        <p:spPr bwMode="auto">
          <a:xfrm>
            <a:off x="4061637" y="0"/>
            <a:ext cx="8130364" cy="685800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marL="84138" marR="0" lvl="0" indent="0" algn="l" defTabSz="914400">
              <a:lnSpc>
                <a:spcPct val="100000"/>
              </a:lnSpc>
              <a:spcBef>
                <a:spcPts val="0"/>
              </a:spcBef>
              <a:spcAft>
                <a:spcPts val="0"/>
              </a:spcAft>
              <a:buClrTx/>
              <a:buSzTx/>
              <a:buFontTx/>
              <a:buNone/>
              <a:defRPr/>
            </a:pPr>
            <a:endParaRPr lang="it-IT" sz="3600" b="1" i="0" u="none" strike="noStrike" cap="none" spc="0">
              <a:ln>
                <a:noFill/>
              </a:ln>
              <a:solidFill>
                <a:srgbClr val="5B9BD5"/>
              </a:solidFill>
              <a:latin typeface="Calibri Light"/>
              <a:cs typeface="Calibri Light"/>
            </a:endParaRPr>
          </a:p>
          <a:p>
            <a:pPr marL="84138" marR="0" lvl="0" indent="0" algn="l" defTabSz="914400">
              <a:lnSpc>
                <a:spcPct val="100000"/>
              </a:lnSpc>
              <a:spcBef>
                <a:spcPts val="0"/>
              </a:spcBef>
              <a:spcAft>
                <a:spcPts val="0"/>
              </a:spcAft>
              <a:buClrTx/>
              <a:buSzTx/>
              <a:buFontTx/>
              <a:buNone/>
              <a:defRPr/>
            </a:pPr>
            <a:endParaRPr lang="it-IT" sz="3600" b="1" i="0" u="none" strike="noStrike" cap="none" spc="0">
              <a:ln>
                <a:noFill/>
              </a:ln>
              <a:solidFill>
                <a:srgbClr val="5B9BD5"/>
              </a:solidFill>
              <a:latin typeface="Calibri Light"/>
              <a:cs typeface="Calibri Light"/>
            </a:endParaRPr>
          </a:p>
          <a:p>
            <a:pPr marL="84138" marR="0" lvl="0" indent="0" algn="l" defTabSz="914400">
              <a:lnSpc>
                <a:spcPct val="100000"/>
              </a:lnSpc>
              <a:spcBef>
                <a:spcPts val="0"/>
              </a:spcBef>
              <a:spcAft>
                <a:spcPts val="0"/>
              </a:spcAft>
              <a:buClrTx/>
              <a:buSzTx/>
              <a:buFontTx/>
              <a:buNone/>
              <a:defRPr/>
            </a:pPr>
            <a:endParaRPr lang="it-IT" sz="3600" b="1" i="0" u="none" strike="noStrike" cap="none" spc="0">
              <a:ln>
                <a:noFill/>
              </a:ln>
              <a:solidFill>
                <a:srgbClr val="5B9BD5"/>
              </a:solidFill>
              <a:latin typeface="Calibri Light"/>
              <a:cs typeface="Calibri Light"/>
            </a:endParaRPr>
          </a:p>
          <a:p>
            <a:pPr marL="84138" marR="0" lvl="0" indent="0" algn="l" defTabSz="914400">
              <a:lnSpc>
                <a:spcPct val="100000"/>
              </a:lnSpc>
              <a:spcBef>
                <a:spcPts val="0"/>
              </a:spcBef>
              <a:spcAft>
                <a:spcPts val="0"/>
              </a:spcAft>
              <a:buClrTx/>
              <a:buSzTx/>
              <a:buFontTx/>
              <a:buNone/>
              <a:defRPr/>
            </a:pPr>
            <a:r>
              <a:rPr lang="en-US" sz="3600" b="1" i="0" u="none" strike="noStrike" cap="none" spc="0">
                <a:ln>
                  <a:noFill/>
                </a:ln>
                <a:solidFill>
                  <a:srgbClr val="5B9BD5"/>
                </a:solidFill>
                <a:latin typeface="Calibri Light"/>
                <a:cs typeface="Calibri Light"/>
              </a:rPr>
              <a:t>What role do you think co-creation might play in the provision of public services in the near future?</a:t>
            </a:r>
            <a:endParaRPr/>
          </a:p>
          <a:p>
            <a:pPr marL="84138" marR="0" lvl="0" indent="0" algn="l" defTabSz="914400">
              <a:lnSpc>
                <a:spcPct val="100000"/>
              </a:lnSpc>
              <a:spcBef>
                <a:spcPts val="0"/>
              </a:spcBef>
              <a:spcAft>
                <a:spcPts val="0"/>
              </a:spcAft>
              <a:buClrTx/>
              <a:buSzTx/>
              <a:buFontTx/>
              <a:buNone/>
              <a:defRPr/>
            </a:pPr>
            <a:endParaRPr lang="it-IT" sz="3600" b="1">
              <a:solidFill>
                <a:srgbClr val="5B9BD5"/>
              </a:solidFill>
              <a:latin typeface="Calibri Light"/>
              <a:cs typeface="Calibri Light"/>
            </a:endParaRPr>
          </a:p>
          <a:p>
            <a:pPr marL="84138" marR="0" lvl="0" indent="0" algn="l" defTabSz="914400">
              <a:lnSpc>
                <a:spcPct val="100000"/>
              </a:lnSpc>
              <a:spcBef>
                <a:spcPts val="0"/>
              </a:spcBef>
              <a:spcAft>
                <a:spcPts val="0"/>
              </a:spcAft>
              <a:buClrTx/>
              <a:buSzTx/>
              <a:buFontTx/>
              <a:buNone/>
              <a:defRPr/>
            </a:pPr>
            <a:r>
              <a:rPr lang="en-US" sz="3600" b="1" i="0" u="none" strike="noStrike" cap="none" spc="0">
                <a:ln>
                  <a:noFill/>
                </a:ln>
                <a:solidFill>
                  <a:srgbClr val="5B9BD5"/>
                </a:solidFill>
                <a:latin typeface="Calibri Light"/>
                <a:cs typeface="Calibri Light"/>
              </a:rPr>
              <a:t>Please let us hear your comments and suggestions! </a:t>
            </a:r>
            <a:r>
              <a:rPr lang="it-IT" sz="3600" b="1" i="0" u="none" strike="noStrike" cap="none" spc="0">
                <a:ln>
                  <a:noFill/>
                </a:ln>
                <a:solidFill>
                  <a:srgbClr val="5B9BD5">
                    <a:lumMod val="50000"/>
                  </a:srgbClr>
                </a:solidFill>
                <a:latin typeface="Calibri Light"/>
                <a:cs typeface="Calibri Light"/>
              </a:rPr>
              <a:t>Thank </a:t>
            </a:r>
            <a:r>
              <a:rPr lang="it-IT" sz="3600" b="1" i="0" u="none" strike="noStrike" cap="none" spc="0">
                <a:ln>
                  <a:noFill/>
                </a:ln>
                <a:solidFill>
                  <a:srgbClr val="5B9BD5">
                    <a:lumMod val="50000"/>
                  </a:srgbClr>
                </a:solidFill>
                <a:latin typeface="Calibri Light"/>
                <a:cs typeface="Calibri Light"/>
              </a:rPr>
              <a:t>you</a:t>
            </a:r>
            <a:r>
              <a:rPr lang="it-IT" sz="3600" b="1" i="0" u="none" strike="noStrike" cap="none" spc="0">
                <a:ln>
                  <a:noFill/>
                </a:ln>
                <a:solidFill>
                  <a:srgbClr val="5B9BD5">
                    <a:lumMod val="50000"/>
                  </a:srgbClr>
                </a:solidFill>
                <a:latin typeface="Calibri Light"/>
                <a:cs typeface="Calibri Light"/>
              </a:rPr>
              <a:t>! </a:t>
            </a:r>
            <a:endParaRPr lang="it-IT" sz="3600" b="1" i="0" u="none" strike="noStrike" cap="none" spc="0">
              <a:ln>
                <a:noFill/>
              </a:ln>
              <a:solidFill>
                <a:srgbClr val="5B9BD5">
                  <a:lumMod val="50000"/>
                </a:srgbClr>
              </a:solidFill>
              <a:latin typeface="Calibri Light"/>
              <a:cs typeface="Calibri Light"/>
            </a:endParaRPr>
          </a:p>
          <a:p>
            <a:pPr marL="1339850" marR="0" lvl="0" indent="0" algn="l" defTabSz="914400">
              <a:lnSpc>
                <a:spcPct val="100000"/>
              </a:lnSpc>
              <a:spcBef>
                <a:spcPts val="0"/>
              </a:spcBef>
              <a:spcAft>
                <a:spcPts val="0"/>
              </a:spcAft>
              <a:buClrTx/>
              <a:buSzTx/>
              <a:buFontTx/>
              <a:buNone/>
              <a:defRPr/>
            </a:pPr>
            <a:endParaRPr lang="it-IT" sz="1800" b="0" i="0" u="none" strike="noStrike" cap="none" spc="0">
              <a:ln>
                <a:noFill/>
              </a:ln>
              <a:solidFill>
                <a:prstClr val="black"/>
              </a:solidFill>
              <a:latin typeface="Calibri Light"/>
              <a:cs typeface="Calibri Light"/>
            </a:endParaRPr>
          </a:p>
        </p:txBody>
      </p:sp>
      <p:sp>
        <p:nvSpPr>
          <p:cNvPr id="5" name="TextBox 3" hidden="0"/>
          <p:cNvSpPr>
            <a:spLocks noAdjustHandles="0" noChangeArrowheads="0"/>
          </p:cNvSpPr>
          <p:nvPr isPhoto="0" userDrawn="0"/>
        </p:nvSpPr>
        <p:spPr bwMode="auto">
          <a:xfrm>
            <a:off x="382771" y="2228671"/>
            <a:ext cx="3498110" cy="646331"/>
          </a:xfrm>
          <a:prstGeom prst="rect">
            <a:avLst/>
          </a:prstGeom>
          <a:noFill/>
        </p:spPr>
        <p:txBody>
          <a:bodyPr wrap="square" rtlCol="0">
            <a:spAutoFit/>
          </a:bodyPr>
          <a:lstStyle/>
          <a:p>
            <a:pPr marL="0" marR="0" lvl="0" indent="0" algn="l" defTabSz="914400">
              <a:lnSpc>
                <a:spcPct val="100000"/>
              </a:lnSpc>
              <a:spcBef>
                <a:spcPts val="0"/>
              </a:spcBef>
              <a:spcAft>
                <a:spcPts val="0"/>
              </a:spcAft>
              <a:buClrTx/>
              <a:buSzTx/>
              <a:buFontTx/>
              <a:buNone/>
              <a:defRPr/>
            </a:pPr>
            <a:r>
              <a:rPr lang="it-IT" sz="3600" b="1" i="0" u="none" strike="noStrike" cap="none" spc="0">
                <a:ln>
                  <a:noFill/>
                </a:ln>
                <a:solidFill>
                  <a:prstClr val="black"/>
                </a:solidFill>
                <a:latin typeface="Calibri Light"/>
                <a:cs typeface="Calibri Light"/>
              </a:rPr>
              <a:t>The </a:t>
            </a:r>
            <a:r>
              <a:rPr lang="en-US" sz="3600" b="1" i="0" u="none" strike="noStrike" cap="none" spc="0">
                <a:ln>
                  <a:noFill/>
                </a:ln>
                <a:solidFill>
                  <a:prstClr val="black"/>
                </a:solidFill>
                <a:latin typeface="Calibri Light"/>
                <a:cs typeface="Calibri Light"/>
              </a:rPr>
              <a:t>floor is yours</a:t>
            </a:r>
            <a:r>
              <a:rPr lang="it-IT" sz="3600" b="1" i="0" u="none" strike="noStrike" cap="none" spc="0">
                <a:ln>
                  <a:noFill/>
                </a:ln>
                <a:solidFill>
                  <a:prstClr val="black"/>
                </a:solidFill>
                <a:latin typeface="Calibri Light"/>
                <a:cs typeface="Calibri Light"/>
              </a:rPr>
              <a:t>!</a:t>
            </a:r>
            <a:endParaRPr lang="en-US" sz="3600" b="0" i="1" u="none" strike="noStrike" cap="none" spc="0">
              <a:ln>
                <a:noFill/>
              </a:ln>
              <a:solidFill>
                <a:prstClr val="black"/>
              </a:solidFill>
              <a:latin typeface="Calibri Light"/>
              <a:cs typeface="Calibri Light"/>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46" hidden="0"/>
          <p:cNvSpPr/>
          <p:nvPr isPhoto="0" userDrawn="0"/>
        </p:nvSpPr>
        <p:spPr bwMode="auto">
          <a:xfrm>
            <a:off x="4061637" y="0"/>
            <a:ext cx="8130364" cy="685800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073150" marR="0" lvl="0" indent="0" algn="l" defTabSz="914400">
              <a:lnSpc>
                <a:spcPct val="100000"/>
              </a:lnSpc>
              <a:spcBef>
                <a:spcPts val="0"/>
              </a:spcBef>
              <a:spcAft>
                <a:spcPts val="0"/>
              </a:spcAft>
              <a:buClrTx/>
              <a:buSzTx/>
              <a:buFontTx/>
              <a:buNone/>
              <a:defRPr/>
            </a:pPr>
            <a:r>
              <a:rPr lang="it-IT" sz="2400" b="1" i="0" u="none" strike="noStrike" cap="none" spc="0">
                <a:ln>
                  <a:noFill/>
                </a:ln>
                <a:solidFill>
                  <a:prstClr val="black"/>
                </a:solidFill>
                <a:latin typeface="Calibri Light"/>
                <a:cs typeface="Calibri Light"/>
              </a:rPr>
              <a:t>Speaker</a:t>
            </a:r>
            <a:endParaRPr/>
          </a:p>
          <a:p>
            <a:pPr marL="626745" marR="0" lvl="0" indent="0" algn="l" defTabSz="914400">
              <a:lnSpc>
                <a:spcPct val="100000"/>
              </a:lnSpc>
              <a:spcBef>
                <a:spcPts val="0"/>
              </a:spcBef>
              <a:spcAft>
                <a:spcPts val="0"/>
              </a:spcAft>
              <a:buClrTx/>
              <a:buSzTx/>
              <a:buFontTx/>
              <a:buNone/>
              <a:defRPr/>
            </a:pPr>
            <a:endParaRPr lang="it-IT" sz="1800" b="0" i="0" u="none" strike="noStrike" cap="none" spc="0">
              <a:ln>
                <a:noFill/>
              </a:ln>
              <a:solidFill>
                <a:prstClr val="black"/>
              </a:solidFill>
              <a:latin typeface="Calibri Light"/>
              <a:cs typeface="Calibri Light"/>
            </a:endParaRPr>
          </a:p>
          <a:p>
            <a:pPr marL="1339850" marR="0" lvl="0" indent="0" algn="l" defTabSz="914400">
              <a:lnSpc>
                <a:spcPct val="100000"/>
              </a:lnSpc>
              <a:spcBef>
                <a:spcPts val="0"/>
              </a:spcBef>
              <a:spcAft>
                <a:spcPts val="0"/>
              </a:spcAft>
              <a:buClrTx/>
              <a:buSzTx/>
              <a:buFontTx/>
              <a:buNone/>
              <a:defRPr/>
            </a:pPr>
            <a:r>
              <a:rPr lang="it-IT">
                <a:solidFill>
                  <a:prstClr val="black"/>
                </a:solidFill>
                <a:latin typeface="Calibri Light"/>
                <a:cs typeface="Calibri Light"/>
              </a:rPr>
              <a:t>Noemi Milo</a:t>
            </a:r>
            <a:endParaRPr/>
          </a:p>
          <a:p>
            <a:pPr marL="1339850" marR="0" lvl="0" indent="0" algn="l" defTabSz="914400">
              <a:lnSpc>
                <a:spcPct val="100000"/>
              </a:lnSpc>
              <a:spcBef>
                <a:spcPts val="0"/>
              </a:spcBef>
              <a:spcAft>
                <a:spcPts val="0"/>
              </a:spcAft>
              <a:buClrTx/>
              <a:buSzTx/>
              <a:buFontTx/>
              <a:buNone/>
              <a:defRPr/>
            </a:pPr>
            <a:r>
              <a:rPr lang="it-IT" u="sng">
                <a:solidFill>
                  <a:prstClr val="black"/>
                </a:solidFill>
                <a:latin typeface="Calibri Light"/>
                <a:cs typeface="Calibri Light"/>
                <a:hlinkClick r:id="rId2" tooltip="mailto:nmilo@deloitte.it"/>
              </a:rPr>
              <a:t>nmilo@deloitte.it</a:t>
            </a:r>
            <a:endParaRPr lang="it-IT">
              <a:solidFill>
                <a:prstClr val="black"/>
              </a:solidFill>
              <a:latin typeface="Calibri Light"/>
              <a:cs typeface="Calibri Light"/>
            </a:endParaRPr>
          </a:p>
          <a:p>
            <a:pPr marL="1339850" marR="0" lvl="0" indent="0" algn="l" defTabSz="914400">
              <a:lnSpc>
                <a:spcPct val="100000"/>
              </a:lnSpc>
              <a:spcBef>
                <a:spcPts val="0"/>
              </a:spcBef>
              <a:spcAft>
                <a:spcPts val="0"/>
              </a:spcAft>
              <a:buClrTx/>
              <a:buSzTx/>
              <a:buFontTx/>
              <a:buNone/>
              <a:defRPr/>
            </a:pPr>
            <a:endParaRPr lang="it-IT" sz="1800" b="0" i="0" u="none" strike="noStrike" cap="none" spc="0">
              <a:ln>
                <a:noFill/>
              </a:ln>
              <a:solidFill>
                <a:prstClr val="black"/>
              </a:solidFill>
              <a:latin typeface="Calibri Light"/>
              <a:cs typeface="Calibri Light"/>
            </a:endParaRPr>
          </a:p>
        </p:txBody>
      </p:sp>
      <p:sp>
        <p:nvSpPr>
          <p:cNvPr id="5" name="TextBox 3" hidden="0"/>
          <p:cNvSpPr>
            <a:spLocks noAdjustHandles="0" noChangeArrowheads="0"/>
          </p:cNvSpPr>
          <p:nvPr isPhoto="0" userDrawn="0"/>
        </p:nvSpPr>
        <p:spPr bwMode="auto">
          <a:xfrm>
            <a:off x="382771" y="2228671"/>
            <a:ext cx="3498110" cy="1200329"/>
          </a:xfrm>
          <a:prstGeom prst="rect">
            <a:avLst/>
          </a:prstGeom>
          <a:noFill/>
        </p:spPr>
        <p:txBody>
          <a:bodyPr wrap="square" rtlCol="0">
            <a:spAutoFit/>
          </a:bodyPr>
          <a:lstStyle/>
          <a:p>
            <a:pPr marL="0" marR="0" lvl="0" indent="0" algn="l" defTabSz="914400">
              <a:lnSpc>
                <a:spcPct val="100000"/>
              </a:lnSpc>
              <a:spcBef>
                <a:spcPts val="0"/>
              </a:spcBef>
              <a:spcAft>
                <a:spcPts val="0"/>
              </a:spcAft>
              <a:buClrTx/>
              <a:buSzTx/>
              <a:buFontTx/>
              <a:buNone/>
              <a:defRPr/>
            </a:pPr>
            <a:r>
              <a:rPr lang="it-IT" sz="3600" b="1" i="0" u="none" strike="noStrike" cap="none" spc="0">
                <a:ln>
                  <a:noFill/>
                </a:ln>
                <a:solidFill>
                  <a:prstClr val="black"/>
                </a:solidFill>
                <a:latin typeface="Calibri Light"/>
                <a:cs typeface="Calibri Light"/>
              </a:rPr>
              <a:t>Thank </a:t>
            </a:r>
            <a:r>
              <a:rPr lang="it-IT" sz="3600" b="1" i="0" u="none" strike="noStrike" cap="none" spc="0">
                <a:ln>
                  <a:noFill/>
                </a:ln>
                <a:solidFill>
                  <a:prstClr val="black"/>
                </a:solidFill>
                <a:latin typeface="Calibri Light"/>
                <a:cs typeface="Calibri Light"/>
              </a:rPr>
              <a:t>you</a:t>
            </a:r>
            <a:r>
              <a:rPr lang="it-IT" sz="3600" b="1" i="0" u="none" strike="noStrike" cap="none" spc="0">
                <a:ln>
                  <a:noFill/>
                </a:ln>
                <a:solidFill>
                  <a:prstClr val="black"/>
                </a:solidFill>
                <a:latin typeface="Calibri Light"/>
                <a:cs typeface="Calibri Light"/>
              </a:rPr>
              <a:t> for </a:t>
            </a:r>
            <a:r>
              <a:rPr lang="it-IT" sz="3600" b="1" i="0" u="none" strike="noStrike" cap="none" spc="0">
                <a:ln>
                  <a:noFill/>
                </a:ln>
                <a:solidFill>
                  <a:prstClr val="black"/>
                </a:solidFill>
                <a:latin typeface="Calibri Light"/>
                <a:cs typeface="Calibri Light"/>
              </a:rPr>
              <a:t>your</a:t>
            </a:r>
            <a:r>
              <a:rPr lang="it-IT" sz="3600" b="1" i="0" u="none" strike="noStrike" cap="none" spc="0">
                <a:ln>
                  <a:noFill/>
                </a:ln>
                <a:solidFill>
                  <a:prstClr val="black"/>
                </a:solidFill>
                <a:latin typeface="Calibri Light"/>
                <a:cs typeface="Calibri Light"/>
              </a:rPr>
              <a:t> </a:t>
            </a:r>
            <a:r>
              <a:rPr lang="it-IT" sz="3600" b="1" i="0" u="none" strike="noStrike" cap="none" spc="0">
                <a:ln>
                  <a:noFill/>
                </a:ln>
                <a:solidFill>
                  <a:prstClr val="black"/>
                </a:solidFill>
                <a:latin typeface="Calibri Light"/>
                <a:cs typeface="Calibri Light"/>
              </a:rPr>
              <a:t>attention</a:t>
            </a:r>
            <a:r>
              <a:rPr lang="it-IT" sz="3600" b="1" i="0" u="none" strike="noStrike" cap="none" spc="0">
                <a:ln>
                  <a:noFill/>
                </a:ln>
                <a:solidFill>
                  <a:prstClr val="black"/>
                </a:solidFill>
                <a:latin typeface="Calibri Light"/>
                <a:cs typeface="Calibri Light"/>
              </a:rPr>
              <a:t>!</a:t>
            </a:r>
            <a:endParaRPr lang="en-US" sz="3600" b="0" i="1" u="none" strike="noStrike" cap="none" spc="0">
              <a:ln>
                <a:noFill/>
              </a:ln>
              <a:solidFill>
                <a:prstClr val="black"/>
              </a:solidFill>
              <a:latin typeface="Calibri Light"/>
              <a:cs typeface="Calibri Light"/>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5" hidden="0"/>
          <p:cNvSpPr>
            <a:spLocks noGrp="1"/>
          </p:cNvSpPr>
          <p:nvPr isPhoto="0" userDrawn="0">
            <p:ph type="title" hasCustomPrompt="0"/>
          </p:nvPr>
        </p:nvSpPr>
        <p:spPr bwMode="auto"/>
        <p:txBody>
          <a:bodyPr anchor="ctr"/>
          <a:lstStyle/>
          <a:p>
            <a:pPr algn="ctr">
              <a:defRPr/>
            </a:pPr>
            <a:r>
              <a:rPr lang="en-US"/>
              <a:t>The </a:t>
            </a:r>
            <a:r>
              <a:rPr lang="en-US"/>
              <a:t>inGOV</a:t>
            </a:r>
            <a:r>
              <a:rPr lang="en-US"/>
              <a:t> project</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26" hidden="0"/>
          <p:cNvSpPr/>
          <p:nvPr isPhoto="0" userDrawn="0"/>
        </p:nvSpPr>
        <p:spPr bwMode="auto">
          <a:xfrm>
            <a:off x="4118041" y="0"/>
            <a:ext cx="8203984" cy="685800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1200"/>
              </a:spcAft>
              <a:defRPr/>
            </a:pPr>
            <a:endParaRPr lang="el-GR" sz="1050">
              <a:latin typeface="Calibri Light"/>
              <a:ea typeface="Calibri"/>
              <a:cs typeface="Calibri"/>
            </a:endParaRPr>
          </a:p>
        </p:txBody>
      </p:sp>
      <p:sp>
        <p:nvSpPr>
          <p:cNvPr id="5" name="TextShape 2" hidden="0"/>
          <p:cNvSpPr>
            <a:spLocks noAdjustHandles="0" noChangeArrowheads="0"/>
          </p:cNvSpPr>
          <p:nvPr isPhoto="0" userDrawn="0"/>
        </p:nvSpPr>
        <p:spPr bwMode="auto">
          <a:xfrm>
            <a:off x="6863745" y="435043"/>
            <a:ext cx="2582092" cy="494933"/>
          </a:xfrm>
          <a:prstGeom prst="rect">
            <a:avLst/>
          </a:prstGeom>
          <a:noFill/>
          <a:ln>
            <a:noFill/>
          </a:ln>
        </p:spPr>
        <p:txBody>
          <a:bodyPr>
            <a:noAutofit/>
          </a:bodyPr>
          <a:lstStyle/>
          <a:p>
            <a:pPr marL="0" marR="0" lvl="0" indent="0" algn="ctr" defTabSz="914400">
              <a:lnSpc>
                <a:spcPct val="100000"/>
              </a:lnSpc>
              <a:spcBef>
                <a:spcPts val="0"/>
              </a:spcBef>
              <a:spcAft>
                <a:spcPts val="0"/>
              </a:spcAft>
              <a:buClrTx/>
              <a:buSzTx/>
              <a:buFontTx/>
              <a:buNone/>
              <a:defRPr/>
            </a:pPr>
            <a:r>
              <a:rPr lang="en-US" sz="2000" b="1" i="0" u="none" strike="noStrike" cap="none" spc="-1">
                <a:ln>
                  <a:noFill/>
                </a:ln>
                <a:solidFill>
                  <a:srgbClr val="0069AF"/>
                </a:solidFill>
                <a:latin typeface="Calibri"/>
              </a:rPr>
              <a:t>Project Description</a:t>
            </a:r>
            <a:endParaRPr/>
          </a:p>
        </p:txBody>
      </p:sp>
      <p:pic>
        <p:nvPicPr>
          <p:cNvPr id="6" name="Picture 12" hidden="0"/>
          <p:cNvPicPr>
            <a:picLocks noChangeAspect="1"/>
          </p:cNvPicPr>
          <p:nvPr isPhoto="0" userDrawn="0"/>
        </p:nvPicPr>
        <p:blipFill>
          <a:blip r:embed="rId2"/>
          <a:srcRect l="5062" t="702" r="4707" b="879"/>
          <a:stretch/>
        </p:blipFill>
        <p:spPr bwMode="auto">
          <a:xfrm>
            <a:off x="687228" y="2204181"/>
            <a:ext cx="2267440" cy="2267440"/>
          </a:xfrm>
          <a:prstGeom prst="ellipse">
            <a:avLst/>
          </a:prstGeom>
        </p:spPr>
      </p:pic>
      <p:sp>
        <p:nvSpPr>
          <p:cNvPr id="7" name="TextShape 2" hidden="0"/>
          <p:cNvSpPr>
            <a:spLocks noAdjustHandles="0" noChangeArrowheads="0"/>
          </p:cNvSpPr>
          <p:nvPr isPhoto="0" userDrawn="0"/>
        </p:nvSpPr>
        <p:spPr bwMode="auto">
          <a:xfrm>
            <a:off x="6863745" y="2658564"/>
            <a:ext cx="2582092" cy="494933"/>
          </a:xfrm>
          <a:prstGeom prst="rect">
            <a:avLst/>
          </a:prstGeom>
          <a:noFill/>
          <a:ln>
            <a:noFill/>
          </a:ln>
        </p:spPr>
        <p:txBody>
          <a:bodyPr>
            <a:noAutofit/>
          </a:bodyPr>
          <a:lstStyle/>
          <a:p>
            <a:pPr marL="0" marR="0" lvl="0" indent="0" algn="ctr" defTabSz="914400">
              <a:lnSpc>
                <a:spcPct val="100000"/>
              </a:lnSpc>
              <a:spcBef>
                <a:spcPts val="0"/>
              </a:spcBef>
              <a:spcAft>
                <a:spcPts val="0"/>
              </a:spcAft>
              <a:buClrTx/>
              <a:buSzTx/>
              <a:buFontTx/>
              <a:buNone/>
              <a:defRPr/>
            </a:pPr>
            <a:r>
              <a:rPr lang="it-IT" sz="2000" b="1" i="0" u="none" strike="noStrike" cap="none" spc="-1">
                <a:ln>
                  <a:noFill/>
                </a:ln>
                <a:solidFill>
                  <a:srgbClr val="0069AF"/>
                </a:solidFill>
                <a:latin typeface="Calibri"/>
              </a:rPr>
              <a:t>The Consortium</a:t>
            </a:r>
            <a:endParaRPr lang="en-US" sz="2000" b="1" i="0" u="none" strike="noStrike" cap="none" spc="-1">
              <a:ln>
                <a:noFill/>
              </a:ln>
              <a:solidFill>
                <a:srgbClr val="0069AF"/>
              </a:solidFill>
              <a:latin typeface="Calibri"/>
            </a:endParaRPr>
          </a:p>
        </p:txBody>
      </p:sp>
      <p:sp>
        <p:nvSpPr>
          <p:cNvPr id="8" name="TextShape 2" hidden="0"/>
          <p:cNvSpPr>
            <a:spLocks noAdjustHandles="0" noChangeArrowheads="0"/>
          </p:cNvSpPr>
          <p:nvPr isPhoto="0" userDrawn="0"/>
        </p:nvSpPr>
        <p:spPr bwMode="auto">
          <a:xfrm>
            <a:off x="4434258" y="896100"/>
            <a:ext cx="7441067" cy="1639201"/>
          </a:xfrm>
          <a:prstGeom prst="rect">
            <a:avLst/>
          </a:prstGeom>
          <a:noFill/>
          <a:ln>
            <a:noFill/>
          </a:ln>
        </p:spPr>
        <p:txBody>
          <a:bodyPr>
            <a:noAutofit/>
          </a:bodyPr>
          <a:lstStyle/>
          <a:p>
            <a:pPr marL="285750" marR="0" lvl="0" indent="-285750" defTabSz="914400">
              <a:lnSpc>
                <a:spcPct val="100000"/>
              </a:lnSpc>
              <a:spcBef>
                <a:spcPts val="0"/>
              </a:spcBef>
              <a:spcAft>
                <a:spcPts val="600"/>
              </a:spcAft>
              <a:buClrTx/>
              <a:buSzTx/>
              <a:buFont typeface="Arial"/>
              <a:buChar char="•"/>
              <a:defRPr/>
            </a:pPr>
            <a:r>
              <a:rPr lang="en-GB" i="0" u="none" strike="noStrike" cap="none" spc="-1">
                <a:ln>
                  <a:noFill/>
                </a:ln>
                <a:latin typeface="Calibri"/>
              </a:rPr>
              <a:t>Three-year project, funded by the EC’s Horizon 2020 program (2021-2023)</a:t>
            </a:r>
            <a:endParaRPr/>
          </a:p>
          <a:p>
            <a:pPr marL="285750" marR="0" lvl="0" indent="-285750" defTabSz="914400">
              <a:lnSpc>
                <a:spcPct val="100000"/>
              </a:lnSpc>
              <a:spcBef>
                <a:spcPts val="0"/>
              </a:spcBef>
              <a:spcAft>
                <a:spcPts val="600"/>
              </a:spcAft>
              <a:buClrTx/>
              <a:buSzTx/>
              <a:buFont typeface="Arial"/>
              <a:buChar char="•"/>
              <a:defRPr/>
            </a:pPr>
            <a:r>
              <a:rPr lang="en-GB" spc="-1">
                <a:latin typeface="Calibri"/>
              </a:rPr>
              <a:t>Overall objective: Enable European PAs to co-create user-friendly and inclusive integrated public services (IPS)</a:t>
            </a:r>
            <a:endParaRPr/>
          </a:p>
          <a:p>
            <a:pPr marL="285750" marR="0" lvl="0" indent="-285750" defTabSz="914400">
              <a:lnSpc>
                <a:spcPct val="100000"/>
              </a:lnSpc>
              <a:spcBef>
                <a:spcPts val="0"/>
              </a:spcBef>
              <a:spcAft>
                <a:spcPts val="600"/>
              </a:spcAft>
              <a:buClrTx/>
              <a:buSzTx/>
              <a:buFont typeface="Arial"/>
              <a:buChar char="•"/>
              <a:defRPr/>
            </a:pPr>
            <a:r>
              <a:rPr lang="en-GB" spc="-1">
                <a:latin typeface="Calibri"/>
              </a:rPr>
              <a:t>Deloitte is </a:t>
            </a:r>
            <a:r>
              <a:rPr lang="en-US" spc="-1">
                <a:latin typeface="Calibri"/>
              </a:rPr>
              <a:t>responsible</a:t>
            </a:r>
            <a:r>
              <a:rPr lang="it-IT" spc="-1">
                <a:latin typeface="Calibri"/>
              </a:rPr>
              <a:t> of </a:t>
            </a:r>
            <a:r>
              <a:rPr lang="en-GB" spc="-1">
                <a:latin typeface="Calibri"/>
              </a:rPr>
              <a:t>the creation of an </a:t>
            </a:r>
            <a:r>
              <a:rPr lang="en-GB" b="1" spc="-1">
                <a:latin typeface="Calibri"/>
              </a:rPr>
              <a:t>IPS Holistic Framework</a:t>
            </a:r>
            <a:endParaRPr lang="it-IT" spc="-1">
              <a:latin typeface="Calibri"/>
            </a:endParaRPr>
          </a:p>
          <a:p>
            <a:pPr marL="285750" marR="0" lvl="0" indent="-285750" defTabSz="914400">
              <a:lnSpc>
                <a:spcPct val="100000"/>
              </a:lnSpc>
              <a:spcBef>
                <a:spcPts val="0"/>
              </a:spcBef>
              <a:spcAft>
                <a:spcPts val="600"/>
              </a:spcAft>
              <a:buClrTx/>
              <a:buSzTx/>
              <a:buFont typeface="Arial"/>
              <a:buChar char="•"/>
              <a:defRPr/>
            </a:pPr>
            <a:endParaRPr lang="en-US" i="0" u="none" strike="noStrike" cap="none" spc="-1">
              <a:ln>
                <a:noFill/>
              </a:ln>
              <a:latin typeface="Calibri"/>
            </a:endParaRPr>
          </a:p>
        </p:txBody>
      </p:sp>
      <p:grpSp>
        <p:nvGrpSpPr>
          <p:cNvPr id="9" name="Group 5" hidden="0"/>
          <p:cNvGrpSpPr/>
          <p:nvPr isPhoto="0" userDrawn="0"/>
        </p:nvGrpSpPr>
        <p:grpSpPr bwMode="auto">
          <a:xfrm>
            <a:off x="5428832" y="3216845"/>
            <a:ext cx="5451918" cy="3348079"/>
            <a:chOff x="5264894" y="3264345"/>
            <a:chExt cx="5451918" cy="3348079"/>
          </a:xfrm>
        </p:grpSpPr>
        <p:pic>
          <p:nvPicPr>
            <p:cNvPr id="10" name="Picture 29" hidden="0"/>
            <p:cNvPicPr>
              <a:picLocks noChangeAspect="1"/>
            </p:cNvPicPr>
            <p:nvPr isPhoto="0" userDrawn="0"/>
          </p:nvPicPr>
          <p:blipFill>
            <a:blip r:embed="rId3"/>
            <a:stretch/>
          </p:blipFill>
          <p:spPr bwMode="auto">
            <a:xfrm>
              <a:off x="6839986" y="5678943"/>
              <a:ext cx="1258873" cy="692868"/>
            </a:xfrm>
            <a:prstGeom prst="rect">
              <a:avLst/>
            </a:prstGeom>
          </p:spPr>
        </p:pic>
        <p:pic>
          <p:nvPicPr>
            <p:cNvPr id="11" name="Picture 2" hidden="0"/>
            <p:cNvPicPr>
              <a:picLocks noChangeAspect="1"/>
            </p:cNvPicPr>
            <p:nvPr isPhoto="0" userDrawn="0"/>
          </p:nvPicPr>
          <p:blipFill>
            <a:blip r:embed="rId4"/>
            <a:stretch/>
          </p:blipFill>
          <p:spPr bwMode="auto">
            <a:xfrm>
              <a:off x="7804051" y="3337001"/>
              <a:ext cx="1352620" cy="330217"/>
            </a:xfrm>
            <a:prstGeom prst="rect">
              <a:avLst/>
            </a:prstGeom>
          </p:spPr>
        </p:pic>
        <p:pic>
          <p:nvPicPr>
            <p:cNvPr id="12" name="Picture 4" hidden="0"/>
            <p:cNvPicPr>
              <a:picLocks noChangeAspect="1"/>
            </p:cNvPicPr>
            <p:nvPr isPhoto="0" userDrawn="0"/>
          </p:nvPicPr>
          <p:blipFill>
            <a:blip r:embed="rId5"/>
            <a:stretch/>
          </p:blipFill>
          <p:spPr bwMode="auto">
            <a:xfrm>
              <a:off x="6305587" y="3300544"/>
              <a:ext cx="1371670" cy="425472"/>
            </a:xfrm>
            <a:prstGeom prst="rect">
              <a:avLst/>
            </a:prstGeom>
          </p:spPr>
        </p:pic>
        <p:pic>
          <p:nvPicPr>
            <p:cNvPr id="13" name="Picture 6" hidden="0"/>
            <p:cNvPicPr>
              <a:picLocks noChangeAspect="1"/>
            </p:cNvPicPr>
            <p:nvPr isPhoto="0" userDrawn="0"/>
          </p:nvPicPr>
          <p:blipFill>
            <a:blip r:embed="rId6"/>
            <a:stretch/>
          </p:blipFill>
          <p:spPr bwMode="auto">
            <a:xfrm>
              <a:off x="8188913" y="4528439"/>
              <a:ext cx="2249566" cy="535947"/>
            </a:xfrm>
            <a:prstGeom prst="rect">
              <a:avLst/>
            </a:prstGeom>
          </p:spPr>
        </p:pic>
        <p:pic>
          <p:nvPicPr>
            <p:cNvPr id="14" name="Picture 8" hidden="0"/>
            <p:cNvPicPr>
              <a:picLocks noChangeAspect="1"/>
            </p:cNvPicPr>
            <p:nvPr isPhoto="0" userDrawn="0"/>
          </p:nvPicPr>
          <p:blipFill>
            <a:blip r:embed="rId7"/>
            <a:stretch/>
          </p:blipFill>
          <p:spPr bwMode="auto">
            <a:xfrm>
              <a:off x="6250238" y="4468076"/>
              <a:ext cx="1728898" cy="426753"/>
            </a:xfrm>
            <a:prstGeom prst="rect">
              <a:avLst/>
            </a:prstGeom>
          </p:spPr>
        </p:pic>
        <p:pic>
          <p:nvPicPr>
            <p:cNvPr id="15" name="Picture 10" hidden="0"/>
            <p:cNvPicPr>
              <a:picLocks noChangeAspect="1"/>
            </p:cNvPicPr>
            <p:nvPr isPhoto="0" userDrawn="0"/>
          </p:nvPicPr>
          <p:blipFill>
            <a:blip r:embed="rId8"/>
            <a:stretch/>
          </p:blipFill>
          <p:spPr bwMode="auto">
            <a:xfrm>
              <a:off x="9310524" y="3264345"/>
              <a:ext cx="1406288" cy="535947"/>
            </a:xfrm>
            <a:prstGeom prst="rect">
              <a:avLst/>
            </a:prstGeom>
          </p:spPr>
        </p:pic>
        <p:pic>
          <p:nvPicPr>
            <p:cNvPr id="16" name="Picture 13" hidden="0"/>
            <p:cNvPicPr>
              <a:picLocks noChangeAspect="1"/>
            </p:cNvPicPr>
            <p:nvPr isPhoto="0" userDrawn="0"/>
          </p:nvPicPr>
          <p:blipFill>
            <a:blip r:embed="rId9"/>
            <a:stretch/>
          </p:blipFill>
          <p:spPr bwMode="auto">
            <a:xfrm>
              <a:off x="8169421" y="3726016"/>
              <a:ext cx="781090" cy="781090"/>
            </a:xfrm>
            <a:prstGeom prst="rect">
              <a:avLst/>
            </a:prstGeom>
          </p:spPr>
        </p:pic>
        <p:pic>
          <p:nvPicPr>
            <p:cNvPr id="17" name="Picture 18" hidden="0"/>
            <p:cNvPicPr>
              <a:picLocks noChangeAspect="1"/>
            </p:cNvPicPr>
            <p:nvPr isPhoto="0" userDrawn="0"/>
          </p:nvPicPr>
          <p:blipFill>
            <a:blip r:embed="rId10"/>
            <a:stretch/>
          </p:blipFill>
          <p:spPr bwMode="auto">
            <a:xfrm>
              <a:off x="9070515" y="3800292"/>
              <a:ext cx="1225613" cy="825542"/>
            </a:xfrm>
            <a:prstGeom prst="rect">
              <a:avLst/>
            </a:prstGeom>
          </p:spPr>
        </p:pic>
        <p:pic>
          <p:nvPicPr>
            <p:cNvPr id="18" name="Picture 20" hidden="0"/>
            <p:cNvPicPr>
              <a:picLocks noChangeAspect="1"/>
            </p:cNvPicPr>
            <p:nvPr isPhoto="0" userDrawn="0"/>
          </p:nvPicPr>
          <p:blipFill>
            <a:blip r:embed="rId11"/>
            <a:stretch/>
          </p:blipFill>
          <p:spPr bwMode="auto">
            <a:xfrm>
              <a:off x="5906921" y="3726016"/>
              <a:ext cx="2019404" cy="685835"/>
            </a:xfrm>
            <a:prstGeom prst="rect">
              <a:avLst/>
            </a:prstGeom>
          </p:spPr>
        </p:pic>
        <p:pic>
          <p:nvPicPr>
            <p:cNvPr id="19" name="Picture 22" hidden="0"/>
            <p:cNvPicPr>
              <a:picLocks noChangeAspect="1"/>
            </p:cNvPicPr>
            <p:nvPr isPhoto="0" userDrawn="0"/>
          </p:nvPicPr>
          <p:blipFill>
            <a:blip r:embed="rId12"/>
            <a:stretch/>
          </p:blipFill>
          <p:spPr bwMode="auto">
            <a:xfrm>
              <a:off x="6432380" y="5066859"/>
              <a:ext cx="1371670" cy="552545"/>
            </a:xfrm>
            <a:prstGeom prst="rect">
              <a:avLst/>
            </a:prstGeom>
          </p:spPr>
        </p:pic>
        <p:sp>
          <p:nvSpPr>
            <p:cNvPr id="20" name="TextBox 25" hidden="0"/>
            <p:cNvSpPr>
              <a:spLocks noAdjustHandles="0" noChangeArrowheads="0"/>
            </p:cNvSpPr>
            <p:nvPr isPhoto="0" userDrawn="0"/>
          </p:nvSpPr>
          <p:spPr bwMode="auto">
            <a:xfrm>
              <a:off x="6926523" y="5504347"/>
              <a:ext cx="750733" cy="307777"/>
            </a:xfrm>
            <a:prstGeom prst="rect">
              <a:avLst/>
            </a:prstGeom>
            <a:noFill/>
          </p:spPr>
          <p:txBody>
            <a:bodyPr wrap="square" rtlCol="0">
              <a:spAutoFit/>
            </a:bodyPr>
            <a:lstStyle/>
            <a:p>
              <a:pPr>
                <a:defRPr/>
              </a:pPr>
              <a:r>
                <a:rPr lang="it-IT" sz="1400" b="1">
                  <a:latin typeface="Calibri"/>
                  <a:cs typeface="Calibri"/>
                </a:rPr>
                <a:t>MALTA</a:t>
              </a:r>
              <a:endParaRPr/>
            </a:p>
          </p:txBody>
        </p:sp>
        <p:pic>
          <p:nvPicPr>
            <p:cNvPr id="21" name="Picture 27" hidden="0"/>
            <p:cNvPicPr>
              <a:picLocks noChangeAspect="1"/>
            </p:cNvPicPr>
            <p:nvPr isPhoto="0" userDrawn="0"/>
          </p:nvPicPr>
          <p:blipFill>
            <a:blip r:embed="rId13"/>
            <a:stretch/>
          </p:blipFill>
          <p:spPr bwMode="auto">
            <a:xfrm>
              <a:off x="8169421" y="5021204"/>
              <a:ext cx="1745222" cy="607761"/>
            </a:xfrm>
            <a:prstGeom prst="rect">
              <a:avLst/>
            </a:prstGeom>
          </p:spPr>
        </p:pic>
        <p:sp>
          <p:nvSpPr>
            <p:cNvPr id="22" name="TextBox 82" hidden="0"/>
            <p:cNvSpPr>
              <a:spLocks noAdjustHandles="0" noChangeArrowheads="0"/>
            </p:cNvSpPr>
            <p:nvPr isPhoto="0" userDrawn="0"/>
          </p:nvSpPr>
          <p:spPr bwMode="auto">
            <a:xfrm>
              <a:off x="8514515" y="5510714"/>
              <a:ext cx="942223" cy="307777"/>
            </a:xfrm>
            <a:prstGeom prst="rect">
              <a:avLst/>
            </a:prstGeom>
            <a:noFill/>
          </p:spPr>
          <p:txBody>
            <a:bodyPr wrap="square" rtlCol="0">
              <a:spAutoFit/>
            </a:bodyPr>
            <a:lstStyle/>
            <a:p>
              <a:pPr>
                <a:defRPr/>
              </a:pPr>
              <a:r>
                <a:rPr lang="it-IT" sz="1400" b="1">
                  <a:latin typeface="Calibri"/>
                  <a:cs typeface="Calibri"/>
                </a:rPr>
                <a:t>AUSTRIA</a:t>
              </a:r>
              <a:endParaRPr/>
            </a:p>
          </p:txBody>
        </p:sp>
        <p:sp>
          <p:nvSpPr>
            <p:cNvPr id="23" name="TextBox 85" hidden="0"/>
            <p:cNvSpPr>
              <a:spLocks noAdjustHandles="0" noChangeArrowheads="0"/>
            </p:cNvSpPr>
            <p:nvPr isPhoto="0" userDrawn="0"/>
          </p:nvSpPr>
          <p:spPr bwMode="auto">
            <a:xfrm>
              <a:off x="7086014" y="6236960"/>
              <a:ext cx="750733" cy="307777"/>
            </a:xfrm>
            <a:prstGeom prst="rect">
              <a:avLst/>
            </a:prstGeom>
            <a:noFill/>
          </p:spPr>
          <p:txBody>
            <a:bodyPr wrap="square" rtlCol="0">
              <a:spAutoFit/>
            </a:bodyPr>
            <a:lstStyle/>
            <a:p>
              <a:pPr>
                <a:defRPr/>
              </a:pPr>
              <a:r>
                <a:rPr lang="it-IT" sz="1400" b="1">
                  <a:latin typeface="Calibri"/>
                  <a:cs typeface="Calibri"/>
                </a:rPr>
                <a:t>GREECE</a:t>
              </a:r>
              <a:endParaRPr/>
            </a:p>
          </p:txBody>
        </p:sp>
        <p:pic>
          <p:nvPicPr>
            <p:cNvPr id="24" name="Picture 31" hidden="0"/>
            <p:cNvPicPr>
              <a:picLocks noChangeAspect="1"/>
            </p:cNvPicPr>
            <p:nvPr isPhoto="0" userDrawn="0"/>
          </p:nvPicPr>
          <p:blipFill>
            <a:blip r:embed="rId14"/>
            <a:stretch/>
          </p:blipFill>
          <p:spPr bwMode="auto">
            <a:xfrm>
              <a:off x="8133697" y="5818491"/>
              <a:ext cx="1780946" cy="665721"/>
            </a:xfrm>
            <a:prstGeom prst="rect">
              <a:avLst/>
            </a:prstGeom>
          </p:spPr>
        </p:pic>
        <p:sp>
          <p:nvSpPr>
            <p:cNvPr id="25" name="TextBox 88" hidden="0"/>
            <p:cNvSpPr>
              <a:spLocks noAdjustHandles="0" noChangeArrowheads="0"/>
            </p:cNvSpPr>
            <p:nvPr isPhoto="0" userDrawn="0"/>
          </p:nvSpPr>
          <p:spPr bwMode="auto">
            <a:xfrm>
              <a:off x="8855565" y="6236960"/>
              <a:ext cx="942223" cy="307777"/>
            </a:xfrm>
            <a:prstGeom prst="rect">
              <a:avLst/>
            </a:prstGeom>
            <a:noFill/>
          </p:spPr>
          <p:txBody>
            <a:bodyPr wrap="square" rtlCol="0">
              <a:spAutoFit/>
            </a:bodyPr>
            <a:lstStyle/>
            <a:p>
              <a:pPr>
                <a:defRPr/>
              </a:pPr>
              <a:r>
                <a:rPr lang="it-IT" sz="1400" b="1">
                  <a:latin typeface="Calibri"/>
                  <a:cs typeface="Calibri"/>
                </a:rPr>
                <a:t>CROATIA</a:t>
              </a:r>
              <a:endParaRPr/>
            </a:p>
          </p:txBody>
        </p:sp>
        <p:sp>
          <p:nvSpPr>
            <p:cNvPr id="26" name="Left Brace 1" hidden="0"/>
            <p:cNvSpPr/>
            <p:nvPr isPhoto="0" userDrawn="0"/>
          </p:nvSpPr>
          <p:spPr bwMode="auto">
            <a:xfrm>
              <a:off x="5821169" y="5064386"/>
              <a:ext cx="274831" cy="1480351"/>
            </a:xfrm>
            <a:custGeom>
              <a:avLst/>
              <a:gdLst>
                <a:gd name="connsiteX0" fmla="*/ 274831 w 274831"/>
                <a:gd name="connsiteY0" fmla="*/ 1480351 h 1480351"/>
                <a:gd name="connsiteX1" fmla="*/ 137415 w 274831"/>
                <a:gd name="connsiteY1" fmla="*/ 1457449 h 1480351"/>
                <a:gd name="connsiteX2" fmla="*/ 137416 w 274831"/>
                <a:gd name="connsiteY2" fmla="*/ 763077 h 1480351"/>
                <a:gd name="connsiteX3" fmla="*/ 0 w 274831"/>
                <a:gd name="connsiteY3" fmla="*/ 740175 h 1480351"/>
                <a:gd name="connsiteX4" fmla="*/ 137416 w 274831"/>
                <a:gd name="connsiteY4" fmla="*/ 717273 h 1480351"/>
                <a:gd name="connsiteX5" fmla="*/ 137416 w 274831"/>
                <a:gd name="connsiteY5" fmla="*/ 22902 h 1480351"/>
                <a:gd name="connsiteX6" fmla="*/ 274832 w 274831"/>
                <a:gd name="connsiteY6" fmla="*/ 0 h 1480351"/>
                <a:gd name="connsiteX7" fmla="*/ 274831 w 274831"/>
                <a:gd name="connsiteY7" fmla="*/ 1480351 h 1480351"/>
                <a:gd name="connsiteX0" fmla="*/ 274831 w 274831"/>
                <a:gd name="connsiteY0" fmla="*/ 1480351 h 1480351"/>
                <a:gd name="connsiteX1" fmla="*/ 137415 w 274831"/>
                <a:gd name="connsiteY1" fmla="*/ 1457449 h 1480351"/>
                <a:gd name="connsiteX2" fmla="*/ 137416 w 274831"/>
                <a:gd name="connsiteY2" fmla="*/ 763077 h 1480351"/>
                <a:gd name="connsiteX3" fmla="*/ 0 w 274831"/>
                <a:gd name="connsiteY3" fmla="*/ 740175 h 1480351"/>
                <a:gd name="connsiteX4" fmla="*/ 137416 w 274831"/>
                <a:gd name="connsiteY4" fmla="*/ 717273 h 1480351"/>
                <a:gd name="connsiteX5" fmla="*/ 137416 w 274831"/>
                <a:gd name="connsiteY5" fmla="*/ 22902 h 1480351"/>
                <a:gd name="connsiteX6" fmla="*/ 274832 w 274831"/>
                <a:gd name="connsiteY6" fmla="*/ 0 h 1480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831" h="1480351" fill="norm" stroke="0" extrusionOk="0">
                  <a:moveTo>
                    <a:pt x="274831" y="1480351"/>
                  </a:moveTo>
                  <a:cubicBezTo>
                    <a:pt x="198971" y="1480188"/>
                    <a:pt x="136572" y="1468587"/>
                    <a:pt x="137415" y="1457449"/>
                  </a:cubicBezTo>
                  <a:cubicBezTo>
                    <a:pt x="153456" y="1216911"/>
                    <a:pt x="125644" y="1007817"/>
                    <a:pt x="137416" y="763077"/>
                  </a:cubicBezTo>
                  <a:cubicBezTo>
                    <a:pt x="149213" y="750110"/>
                    <a:pt x="72141" y="733729"/>
                    <a:pt x="0" y="740175"/>
                  </a:cubicBezTo>
                  <a:cubicBezTo>
                    <a:pt x="75512" y="740175"/>
                    <a:pt x="138773" y="729786"/>
                    <a:pt x="137416" y="717273"/>
                  </a:cubicBezTo>
                  <a:cubicBezTo>
                    <a:pt x="78141" y="471156"/>
                    <a:pt x="177865" y="220959"/>
                    <a:pt x="137416" y="22902"/>
                  </a:cubicBezTo>
                  <a:cubicBezTo>
                    <a:pt x="136052" y="9306"/>
                    <a:pt x="198438" y="-4345"/>
                    <a:pt x="274832" y="0"/>
                  </a:cubicBezTo>
                  <a:cubicBezTo>
                    <a:pt x="332723" y="429935"/>
                    <a:pt x="211610" y="1007443"/>
                    <a:pt x="274831" y="1480351"/>
                  </a:cubicBezTo>
                  <a:close/>
                </a:path>
                <a:path w="274831" h="1480351" fill="none" stroke="1" extrusionOk="0">
                  <a:moveTo>
                    <a:pt x="274831" y="1480351"/>
                  </a:moveTo>
                  <a:cubicBezTo>
                    <a:pt x="199569" y="1480580"/>
                    <a:pt x="138114" y="1469507"/>
                    <a:pt x="137415" y="1457449"/>
                  </a:cubicBezTo>
                  <a:cubicBezTo>
                    <a:pt x="161885" y="1215087"/>
                    <a:pt x="118937" y="1025920"/>
                    <a:pt x="137416" y="763077"/>
                  </a:cubicBezTo>
                  <a:cubicBezTo>
                    <a:pt x="126154" y="751944"/>
                    <a:pt x="74842" y="741054"/>
                    <a:pt x="0" y="740175"/>
                  </a:cubicBezTo>
                  <a:cubicBezTo>
                    <a:pt x="73997" y="740022"/>
                    <a:pt x="137525" y="730696"/>
                    <a:pt x="137416" y="717273"/>
                  </a:cubicBezTo>
                  <a:cubicBezTo>
                    <a:pt x="79525" y="596543"/>
                    <a:pt x="138225" y="138912"/>
                    <a:pt x="137416" y="22902"/>
                  </a:cubicBezTo>
                  <a:cubicBezTo>
                    <a:pt x="142905" y="6285"/>
                    <a:pt x="200866" y="-5272"/>
                    <a:pt x="274832" y="0"/>
                  </a:cubicBezTo>
                </a:path>
                <a:path w="274831" h="1480351" fill="none" stroke="0" extrusionOk="0">
                  <a:moveTo>
                    <a:pt x="274831" y="1480351"/>
                  </a:moveTo>
                  <a:cubicBezTo>
                    <a:pt x="198575" y="1482560"/>
                    <a:pt x="135260" y="1468888"/>
                    <a:pt x="137415" y="1457449"/>
                  </a:cubicBezTo>
                  <a:cubicBezTo>
                    <a:pt x="156713" y="1221821"/>
                    <a:pt x="121218" y="956320"/>
                    <a:pt x="137416" y="763077"/>
                  </a:cubicBezTo>
                  <a:cubicBezTo>
                    <a:pt x="137578" y="754693"/>
                    <a:pt x="74718" y="741881"/>
                    <a:pt x="0" y="740175"/>
                  </a:cubicBezTo>
                  <a:cubicBezTo>
                    <a:pt x="75780" y="741132"/>
                    <a:pt x="138934" y="728872"/>
                    <a:pt x="137416" y="717273"/>
                  </a:cubicBezTo>
                  <a:cubicBezTo>
                    <a:pt x="128820" y="388097"/>
                    <a:pt x="165617" y="200931"/>
                    <a:pt x="137416" y="22902"/>
                  </a:cubicBezTo>
                  <a:cubicBezTo>
                    <a:pt x="135860" y="13166"/>
                    <a:pt x="198662" y="7871"/>
                    <a:pt x="274832" y="0"/>
                  </a:cubicBezTo>
                </a:path>
              </a:pathLst>
            </a:custGeom>
            <a:ln w="28575"/>
          </p:spPr>
          <p:style>
            <a:lnRef idx="1">
              <a:schemeClr val="accent1"/>
            </a:lnRef>
            <a:fillRef idx="0">
              <a:schemeClr val="accent1"/>
            </a:fillRef>
            <a:effectRef idx="0">
              <a:schemeClr val="accent1"/>
            </a:effectRef>
            <a:fontRef idx="minor">
              <a:schemeClr val="tx1"/>
            </a:fontRef>
          </p:style>
          <p:txBody>
            <a:bodyPr rtlCol="0" anchor="ctr"/>
            <a:lstStyle/>
            <a:p>
              <a:pPr algn="ctr">
                <a:defRPr/>
              </a:pPr>
              <a:endParaRPr lang="en-US"/>
            </a:p>
          </p:txBody>
        </p:sp>
        <p:sp>
          <p:nvSpPr>
            <p:cNvPr id="27" name="TextBox 3" hidden="0"/>
            <p:cNvSpPr>
              <a:spLocks noAdjustHandles="0" noChangeArrowheads="0"/>
            </p:cNvSpPr>
            <p:nvPr isPhoto="0" userDrawn="0"/>
          </p:nvSpPr>
          <p:spPr bwMode="auto">
            <a:xfrm rot="16199999">
              <a:off x="4640237" y="5649213"/>
              <a:ext cx="1587868" cy="338554"/>
            </a:xfrm>
            <a:prstGeom prst="rect">
              <a:avLst/>
            </a:prstGeom>
            <a:noFill/>
          </p:spPr>
          <p:txBody>
            <a:bodyPr wrap="square">
              <a:spAutoFit/>
            </a:bodyPr>
            <a:lstStyle/>
            <a:p>
              <a:pPr algn="ctr">
                <a:defRPr/>
              </a:pPr>
              <a:r>
                <a:rPr lang="en-US" sz="1600">
                  <a:solidFill>
                    <a:schemeClr val="accent1">
                      <a:lumMod val="50000"/>
                    </a:schemeClr>
                  </a:solidFill>
                  <a:latin typeface="Arial Rounded MT Bold"/>
                </a:rPr>
                <a:t>inGOV</a:t>
              </a:r>
              <a:r>
                <a:rPr lang="en-US" sz="1600">
                  <a:solidFill>
                    <a:schemeClr val="accent1">
                      <a:lumMod val="50000"/>
                    </a:schemeClr>
                  </a:solidFill>
                  <a:latin typeface="Arial Rounded MT Bold"/>
                </a:rPr>
                <a:t> pilots</a:t>
              </a:r>
              <a:endParaRPr/>
            </a:p>
          </p:txBody>
        </p:sp>
      </p:gr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5" hidden="0"/>
          <p:cNvSpPr>
            <a:spLocks noGrp="1"/>
          </p:cNvSpPr>
          <p:nvPr isPhoto="0" userDrawn="0">
            <p:ph type="title" hasCustomPrompt="0"/>
          </p:nvPr>
        </p:nvSpPr>
        <p:spPr bwMode="auto"/>
        <p:txBody>
          <a:bodyPr anchor="ctr"/>
          <a:lstStyle/>
          <a:p>
            <a:pPr algn="ctr">
              <a:defRPr/>
            </a:pPr>
            <a:r>
              <a:rPr lang="en-US"/>
              <a:t>The IPS Holistic Framework</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1" hidden="0"/>
          <p:cNvSpPr/>
          <p:nvPr isPhoto="0" userDrawn="0"/>
        </p:nvSpPr>
        <p:spPr bwMode="auto">
          <a:xfrm>
            <a:off x="4118041" y="0"/>
            <a:ext cx="8203984" cy="685800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1200"/>
              </a:spcAft>
              <a:defRPr/>
            </a:pPr>
            <a:endParaRPr lang="el-GR" sz="1050">
              <a:latin typeface="Calibri Light"/>
              <a:ea typeface="Calibri"/>
              <a:cs typeface="Calibri"/>
            </a:endParaRPr>
          </a:p>
        </p:txBody>
      </p:sp>
      <p:sp>
        <p:nvSpPr>
          <p:cNvPr id="5" name="TextBox 3" hidden="0"/>
          <p:cNvSpPr>
            <a:spLocks noAdjustHandles="0" noChangeArrowheads="0"/>
          </p:cNvSpPr>
          <p:nvPr isPhoto="0" userDrawn="0"/>
        </p:nvSpPr>
        <p:spPr bwMode="auto">
          <a:xfrm>
            <a:off x="446817" y="2275446"/>
            <a:ext cx="3224132" cy="1200329"/>
          </a:xfrm>
          <a:prstGeom prst="rect">
            <a:avLst/>
          </a:prstGeom>
          <a:noFill/>
        </p:spPr>
        <p:txBody>
          <a:bodyPr wrap="square" rtlCol="0">
            <a:spAutoFit/>
          </a:bodyPr>
          <a:lstStyle/>
          <a:p>
            <a:pPr marL="0" marR="0" lvl="0" indent="0" algn="l" defTabSz="914400">
              <a:lnSpc>
                <a:spcPct val="100000"/>
              </a:lnSpc>
              <a:spcBef>
                <a:spcPts val="0"/>
              </a:spcBef>
              <a:spcAft>
                <a:spcPts val="0"/>
              </a:spcAft>
              <a:buClrTx/>
              <a:buSzTx/>
              <a:buFontTx/>
              <a:buNone/>
              <a:defRPr/>
            </a:pPr>
            <a:r>
              <a:rPr lang="en-US" sz="3600" i="0" u="none" strike="noStrike" cap="none" spc="0">
                <a:ln>
                  <a:noFill/>
                </a:ln>
                <a:solidFill>
                  <a:prstClr val="black"/>
                </a:solidFill>
                <a:latin typeface="Calibri"/>
                <a:cs typeface="Calibri Light"/>
              </a:rPr>
              <a:t>The framework in a nutshell</a:t>
            </a:r>
            <a:endParaRPr/>
          </a:p>
        </p:txBody>
      </p:sp>
      <p:sp>
        <p:nvSpPr>
          <p:cNvPr id="6" name="TextBox 2" hidden="0"/>
          <p:cNvSpPr>
            <a:spLocks noAdjustHandles="0" noChangeArrowheads="0"/>
          </p:cNvSpPr>
          <p:nvPr isPhoto="0" userDrawn="0"/>
        </p:nvSpPr>
        <p:spPr bwMode="auto">
          <a:xfrm>
            <a:off x="4060353" y="6596390"/>
            <a:ext cx="5717893" cy="261610"/>
          </a:xfrm>
          <a:prstGeom prst="rect">
            <a:avLst/>
          </a:prstGeom>
          <a:noFill/>
        </p:spPr>
        <p:txBody>
          <a:bodyPr wrap="square" rtlCol="0">
            <a:spAutoFit/>
          </a:bodyPr>
          <a:lstStyle/>
          <a:p>
            <a:pPr marL="0" marR="0" lvl="0" indent="0" algn="l" defTabSz="914400">
              <a:lnSpc>
                <a:spcPct val="100000"/>
              </a:lnSpc>
              <a:spcBef>
                <a:spcPts val="0"/>
              </a:spcBef>
              <a:spcAft>
                <a:spcPts val="0"/>
              </a:spcAft>
              <a:buClrTx/>
              <a:buSzTx/>
              <a:buFontTx/>
              <a:buNone/>
              <a:defRPr/>
            </a:pPr>
            <a:r>
              <a:rPr lang="en-US" sz="1100" i="0" u="none" strike="noStrike" cap="none" spc="0">
                <a:ln>
                  <a:noFill/>
                </a:ln>
                <a:latin typeface="Calibri"/>
                <a:cs typeface="Calibri"/>
              </a:rPr>
              <a:t> * Political, Technical/Semantical, </a:t>
            </a:r>
            <a:r>
              <a:rPr lang="en-US" sz="1100" i="0" u="none" strike="noStrike" cap="none" spc="0">
                <a:ln>
                  <a:noFill/>
                </a:ln>
                <a:latin typeface="Calibri"/>
                <a:cs typeface="Calibri"/>
              </a:rPr>
              <a:t>Organisational</a:t>
            </a:r>
            <a:r>
              <a:rPr lang="en-US" sz="1100" i="0" u="none" strike="noStrike" cap="none" spc="0">
                <a:ln>
                  <a:noFill/>
                </a:ln>
                <a:latin typeface="Calibri"/>
                <a:cs typeface="Calibri"/>
              </a:rPr>
              <a:t>, Legal aspects</a:t>
            </a:r>
            <a:endParaRPr/>
          </a:p>
        </p:txBody>
      </p:sp>
      <p:sp>
        <p:nvSpPr>
          <p:cNvPr id="7" name="TextBox 27" hidden="0"/>
          <p:cNvSpPr>
            <a:spLocks noAdjustHandles="0" noChangeArrowheads="0"/>
          </p:cNvSpPr>
          <p:nvPr isPhoto="0" userDrawn="0"/>
        </p:nvSpPr>
        <p:spPr bwMode="auto">
          <a:xfrm>
            <a:off x="4571629" y="5830025"/>
            <a:ext cx="7387009" cy="646331"/>
          </a:xfrm>
          <a:prstGeom prst="rect">
            <a:avLst/>
          </a:prstGeom>
          <a:noFill/>
        </p:spPr>
        <p:txBody>
          <a:bodyPr wrap="square">
            <a:spAutoFit/>
          </a:bodyPr>
          <a:lstStyle/>
          <a:p>
            <a:pPr algn="ctr">
              <a:defRPr/>
            </a:pPr>
            <a:r>
              <a:rPr lang="en-US">
                <a:latin typeface="Calibri"/>
                <a:cs typeface="Calibri"/>
              </a:rPr>
              <a:t>All recommendations converge in a straightforward action plan: </a:t>
            </a:r>
            <a:endParaRPr/>
          </a:p>
          <a:p>
            <a:pPr algn="ctr">
              <a:defRPr/>
            </a:pPr>
            <a:r>
              <a:rPr lang="en-US">
                <a:latin typeface="Calibri"/>
                <a:cs typeface="Calibri"/>
              </a:rPr>
              <a:t>the IPS Agile Roadmap</a:t>
            </a:r>
            <a:endParaRPr/>
          </a:p>
        </p:txBody>
      </p:sp>
      <p:grpSp>
        <p:nvGrpSpPr>
          <p:cNvPr id="8" name="Group 29" hidden="0"/>
          <p:cNvGrpSpPr/>
          <p:nvPr isPhoto="0" userDrawn="0"/>
        </p:nvGrpSpPr>
        <p:grpSpPr bwMode="auto">
          <a:xfrm>
            <a:off x="4918092" y="1085476"/>
            <a:ext cx="6694082" cy="4425439"/>
            <a:chOff x="1984204" y="1198820"/>
            <a:chExt cx="6511189" cy="4199387"/>
          </a:xfrm>
        </p:grpSpPr>
        <p:sp>
          <p:nvSpPr>
            <p:cNvPr id="9" name="Rectangle: Rounded Corners 32" hidden="0"/>
            <p:cNvSpPr/>
            <p:nvPr isPhoto="0" userDrawn="0"/>
          </p:nvSpPr>
          <p:spPr bwMode="auto">
            <a:xfrm>
              <a:off x="1984205" y="4440607"/>
              <a:ext cx="6511188" cy="957600"/>
            </a:xfrm>
            <a:prstGeom prst="roundRect">
              <a:avLst>
                <a:gd name="adj" fmla="val 16667"/>
              </a:avLst>
            </a:prstGeom>
            <a:solidFill>
              <a:srgbClr val="CCECFF"/>
            </a:solidFill>
            <a:ln w="9525" cap="flat" cmpd="sng" algn="ctr">
              <a:noFill/>
              <a:prstDash val="dashDot"/>
              <a:miter lim="800000"/>
            </a:ln>
          </p:spPr>
          <p:txBody>
            <a:bodyPr rtlCol="0" anchor="ctr"/>
            <a:lstStyle/>
            <a:p>
              <a:pPr marL="0" marR="0" lvl="0" indent="0" algn="ctr" defTabSz="914400">
                <a:lnSpc>
                  <a:spcPct val="100000"/>
                </a:lnSpc>
                <a:spcBef>
                  <a:spcPts val="0"/>
                </a:spcBef>
                <a:spcAft>
                  <a:spcPts val="1200"/>
                </a:spcAft>
                <a:buClrTx/>
                <a:buSzTx/>
                <a:buFontTx/>
                <a:buNone/>
                <a:defRPr/>
              </a:pPr>
              <a:r>
                <a:rPr lang="it-IT" b="1" i="0" u="none" strike="noStrike" cap="none" spc="0">
                  <a:ln>
                    <a:noFill/>
                  </a:ln>
                  <a:latin typeface="Calibri Light"/>
                  <a:ea typeface="Calibri"/>
                  <a:cs typeface="Calibri"/>
                </a:rPr>
                <a:t>Agreements</a:t>
              </a:r>
              <a:endParaRPr lang="en-US" sz="1600" b="0" i="0" u="none" strike="noStrike" cap="none" spc="0">
                <a:ln>
                  <a:noFill/>
                </a:ln>
                <a:latin typeface="Segoe UI"/>
                <a:ea typeface="Calibri"/>
                <a:cs typeface="Calibri"/>
              </a:endParaRPr>
            </a:p>
          </p:txBody>
        </p:sp>
        <p:sp>
          <p:nvSpPr>
            <p:cNvPr id="10" name="Rectangle: Rounded Corners 33" hidden="0"/>
            <p:cNvSpPr/>
            <p:nvPr isPhoto="0" userDrawn="0"/>
          </p:nvSpPr>
          <p:spPr bwMode="auto">
            <a:xfrm>
              <a:off x="1984204" y="1198820"/>
              <a:ext cx="6511188" cy="957833"/>
            </a:xfrm>
            <a:prstGeom prst="roundRect">
              <a:avLst>
                <a:gd name="adj" fmla="val 16667"/>
              </a:avLst>
            </a:prstGeom>
            <a:solidFill>
              <a:srgbClr val="5B9BD5">
                <a:lumMod val="50000"/>
              </a:srgbClr>
            </a:solidFill>
            <a:ln w="9525" cap="flat" cmpd="sng" algn="ctr">
              <a:solidFill>
                <a:srgbClr val="5B9BD5">
                  <a:lumMod val="50000"/>
                </a:srgbClr>
              </a:solidFill>
              <a:prstDash val="solid"/>
              <a:miter lim="800000"/>
            </a:ln>
          </p:spPr>
          <p:txBody>
            <a:bodyPr rtlCol="0" anchor="ctr"/>
            <a:lstStyle/>
            <a:p>
              <a:pPr marL="0" marR="0" lvl="0" indent="0" algn="ctr" defTabSz="914400">
                <a:lnSpc>
                  <a:spcPct val="100000"/>
                </a:lnSpc>
                <a:spcBef>
                  <a:spcPts val="0"/>
                </a:spcBef>
                <a:spcAft>
                  <a:spcPts val="1200"/>
                </a:spcAft>
                <a:buClrTx/>
                <a:buSzTx/>
                <a:buFontTx/>
                <a:buNone/>
                <a:defRPr/>
              </a:pPr>
              <a:r>
                <a:rPr lang="it-IT" b="1" i="0" u="none" strike="noStrike" cap="none" spc="0">
                  <a:ln>
                    <a:noFill/>
                  </a:ln>
                  <a:solidFill>
                    <a:srgbClr val="FFFFFF"/>
                  </a:solidFill>
                  <a:latin typeface="Calibri Light"/>
                  <a:ea typeface="Calibri"/>
                  <a:cs typeface="Calibri"/>
                </a:rPr>
                <a:t>Governance</a:t>
              </a:r>
              <a:endParaRPr lang="en-US" sz="1600" b="0" i="0" u="none" strike="noStrike" cap="none" spc="0">
                <a:ln>
                  <a:noFill/>
                </a:ln>
                <a:solidFill>
                  <a:sysClr val="window" lastClr="FFFFFF"/>
                </a:solidFill>
                <a:latin typeface="Segoe UI"/>
                <a:ea typeface="Calibri"/>
                <a:cs typeface="Calibri"/>
              </a:endParaRPr>
            </a:p>
          </p:txBody>
        </p:sp>
        <p:sp>
          <p:nvSpPr>
            <p:cNvPr id="11" name="Rectangle: Rounded Corners 34" hidden="0"/>
            <p:cNvSpPr/>
            <p:nvPr isPhoto="0" userDrawn="0"/>
          </p:nvSpPr>
          <p:spPr bwMode="auto">
            <a:xfrm>
              <a:off x="1984205" y="2280648"/>
              <a:ext cx="6511188" cy="957600"/>
            </a:xfrm>
            <a:prstGeom prst="roundRect">
              <a:avLst>
                <a:gd name="adj" fmla="val 16667"/>
              </a:avLst>
            </a:prstGeom>
            <a:solidFill>
              <a:srgbClr val="5B9BD5"/>
            </a:solidFill>
            <a:ln w="9525" cap="flat" cmpd="sng" algn="ctr">
              <a:solidFill>
                <a:srgbClr val="5B9BD5"/>
              </a:solidFill>
              <a:prstDash val="solid"/>
              <a:miter lim="800000"/>
            </a:ln>
          </p:spPr>
          <p:txBody>
            <a:bodyPr rtlCol="0" anchor="ctr"/>
            <a:lstStyle/>
            <a:p>
              <a:pPr marL="0" marR="0" lvl="0" indent="0" defTabSz="914400">
                <a:lnSpc>
                  <a:spcPct val="100000"/>
                </a:lnSpc>
                <a:spcBef>
                  <a:spcPts val="0"/>
                </a:spcBef>
                <a:buClrTx/>
                <a:buSzTx/>
                <a:buFontTx/>
                <a:buNone/>
                <a:defRPr/>
              </a:pPr>
              <a:r>
                <a:rPr lang="it-IT" b="1" i="0" u="none" strike="noStrike" cap="none" spc="0">
                  <a:ln>
                    <a:noFill/>
                  </a:ln>
                  <a:solidFill>
                    <a:srgbClr val="FFFFFF"/>
                  </a:solidFill>
                  <a:latin typeface="Calibri Light"/>
                  <a:ea typeface="Calibri"/>
                  <a:cs typeface="Calibri"/>
                </a:rPr>
                <a:t>Stakeholders’ </a:t>
              </a:r>
              <a:endParaRPr lang="en-US" sz="1600" b="0" i="0" u="none" strike="noStrike" cap="none" spc="0">
                <a:ln>
                  <a:noFill/>
                </a:ln>
                <a:solidFill>
                  <a:sysClr val="window" lastClr="FFFFFF"/>
                </a:solidFill>
                <a:latin typeface="Segoe UI"/>
                <a:ea typeface="Calibri"/>
                <a:cs typeface="Calibri"/>
              </a:endParaRPr>
            </a:p>
            <a:p>
              <a:pPr marL="0" marR="0" lvl="0" indent="0" defTabSz="914400">
                <a:lnSpc>
                  <a:spcPct val="100000"/>
                </a:lnSpc>
                <a:spcBef>
                  <a:spcPts val="0"/>
                </a:spcBef>
                <a:buClrTx/>
                <a:buSzTx/>
                <a:buFontTx/>
                <a:buNone/>
                <a:defRPr/>
              </a:pPr>
              <a:r>
                <a:rPr lang="it-IT" b="1" i="0" u="none" strike="noStrike" cap="none" spc="0">
                  <a:ln>
                    <a:noFill/>
                  </a:ln>
                  <a:solidFill>
                    <a:srgbClr val="FFFFFF"/>
                  </a:solidFill>
                  <a:latin typeface="Calibri Light"/>
                  <a:ea typeface="Calibri"/>
                  <a:cs typeface="Calibri"/>
                </a:rPr>
                <a:t>role and  </a:t>
              </a:r>
              <a:endParaRPr lang="en-US" sz="1600" b="0" i="0" u="none" strike="noStrike" cap="none" spc="0">
                <a:ln>
                  <a:noFill/>
                </a:ln>
                <a:solidFill>
                  <a:sysClr val="window" lastClr="FFFFFF"/>
                </a:solidFill>
                <a:latin typeface="Segoe UI"/>
                <a:ea typeface="Calibri"/>
                <a:cs typeface="Calibri"/>
              </a:endParaRPr>
            </a:p>
            <a:p>
              <a:pPr marL="0" marR="0" lvl="0" indent="0" defTabSz="914400">
                <a:lnSpc>
                  <a:spcPct val="100000"/>
                </a:lnSpc>
                <a:spcBef>
                  <a:spcPts val="0"/>
                </a:spcBef>
                <a:buClrTx/>
                <a:buSzTx/>
                <a:buFontTx/>
                <a:buNone/>
                <a:defRPr/>
              </a:pPr>
              <a:r>
                <a:rPr lang="it-IT" b="1" i="0" u="none" strike="noStrike" cap="none" spc="0">
                  <a:ln>
                    <a:noFill/>
                  </a:ln>
                  <a:solidFill>
                    <a:srgbClr val="FFFFFF"/>
                  </a:solidFill>
                  <a:latin typeface="Calibri Light"/>
                  <a:ea typeface="Calibri"/>
                  <a:cs typeface="Calibri"/>
                </a:rPr>
                <a:t>engagement</a:t>
              </a:r>
              <a:endParaRPr lang="en-US" sz="1600" b="0" i="0" u="none" strike="noStrike" cap="none" spc="0">
                <a:ln>
                  <a:noFill/>
                </a:ln>
                <a:solidFill>
                  <a:sysClr val="window" lastClr="FFFFFF"/>
                </a:solidFill>
                <a:latin typeface="Segoe UI"/>
                <a:ea typeface="Calibri"/>
                <a:cs typeface="Calibri"/>
              </a:endParaRPr>
            </a:p>
          </p:txBody>
        </p:sp>
        <p:sp>
          <p:nvSpPr>
            <p:cNvPr id="12" name="Rectangle: Rounded Corners 35" hidden="0"/>
            <p:cNvSpPr/>
            <p:nvPr isPhoto="0" userDrawn="0"/>
          </p:nvSpPr>
          <p:spPr bwMode="auto">
            <a:xfrm>
              <a:off x="1984204" y="3362243"/>
              <a:ext cx="6511188" cy="957600"/>
            </a:xfrm>
            <a:prstGeom prst="roundRect">
              <a:avLst>
                <a:gd name="adj" fmla="val 16667"/>
              </a:avLst>
            </a:prstGeom>
            <a:solidFill>
              <a:srgbClr val="5B9BD5">
                <a:lumMod val="60000"/>
                <a:lumOff val="40000"/>
              </a:srgbClr>
            </a:solidFill>
            <a:ln w="57150" cap="flat" cmpd="sng" algn="ctr">
              <a:noFill/>
              <a:prstDash val="solid"/>
              <a:miter lim="800000"/>
            </a:ln>
          </p:spPr>
          <p:txBody>
            <a:bodyPr rtlCol="0" anchor="ctr"/>
            <a:lstStyle/>
            <a:p>
              <a:pPr marL="0" marR="0" lvl="0" indent="0" defTabSz="914400">
                <a:lnSpc>
                  <a:spcPct val="100000"/>
                </a:lnSpc>
                <a:spcBef>
                  <a:spcPts val="0"/>
                </a:spcBef>
                <a:buClrTx/>
                <a:buSzTx/>
                <a:buFontTx/>
                <a:buNone/>
                <a:defRPr/>
              </a:pPr>
              <a:r>
                <a:rPr lang="it-IT" b="1" i="0" u="none" strike="noStrike" cap="none" spc="0">
                  <a:ln>
                    <a:noFill/>
                  </a:ln>
                  <a:solidFill>
                    <a:srgbClr val="FFFFFF"/>
                  </a:solidFill>
                  <a:latin typeface="Calibri Light"/>
                  <a:ea typeface="Calibri"/>
                  <a:cs typeface="Calibri"/>
                </a:rPr>
                <a:t>Implementation</a:t>
              </a:r>
              <a:endParaRPr lang="en-US" sz="1600" b="0" i="0" u="none" strike="noStrike" cap="none" spc="0">
                <a:ln>
                  <a:noFill/>
                </a:ln>
                <a:solidFill>
                  <a:sysClr val="window" lastClr="FFFFFF"/>
                </a:solidFill>
                <a:latin typeface="Segoe UI"/>
                <a:ea typeface="Calibri"/>
                <a:cs typeface="Calibri"/>
              </a:endParaRPr>
            </a:p>
            <a:p>
              <a:pPr marL="0" marR="0" lvl="0" indent="0" defTabSz="914400">
                <a:lnSpc>
                  <a:spcPct val="100000"/>
                </a:lnSpc>
                <a:spcBef>
                  <a:spcPts val="0"/>
                </a:spcBef>
                <a:buClrTx/>
                <a:buSzTx/>
                <a:buFontTx/>
                <a:buNone/>
                <a:defRPr/>
              </a:pPr>
              <a:r>
                <a:rPr lang="it-IT" b="1" i="0" u="none" strike="noStrike" cap="none" spc="0">
                  <a:ln>
                    <a:noFill/>
                  </a:ln>
                  <a:solidFill>
                    <a:srgbClr val="FFFFFF"/>
                  </a:solidFill>
                  <a:latin typeface="Calibri Light"/>
                  <a:ea typeface="Calibri"/>
                  <a:cs typeface="Calibri"/>
                </a:rPr>
                <a:t>Aspects*</a:t>
              </a:r>
              <a:endParaRPr lang="en-US" sz="1600" b="0" i="0" u="none" strike="noStrike" cap="none" spc="0">
                <a:ln>
                  <a:noFill/>
                </a:ln>
                <a:solidFill>
                  <a:sysClr val="window" lastClr="FFFFFF"/>
                </a:solidFill>
                <a:latin typeface="Segoe UI"/>
                <a:ea typeface="Calibri"/>
                <a:cs typeface="Calibri"/>
              </a:endParaRPr>
            </a:p>
          </p:txBody>
        </p:sp>
        <p:sp>
          <p:nvSpPr>
            <p:cNvPr id="13" name="Rectangle: Rounded Corners 36" hidden="0"/>
            <p:cNvSpPr/>
            <p:nvPr isPhoto="0" userDrawn="0"/>
          </p:nvSpPr>
          <p:spPr bwMode="auto">
            <a:xfrm>
              <a:off x="3684175" y="1830224"/>
              <a:ext cx="1300346" cy="2871123"/>
            </a:xfrm>
            <a:prstGeom prst="roundRect">
              <a:avLst>
                <a:gd name="adj" fmla="val 16667"/>
              </a:avLst>
            </a:prstGeom>
            <a:solidFill>
              <a:sysClr val="window" lastClr="FFFFFF">
                <a:alpha val="71000"/>
              </a:sysClr>
            </a:solidFill>
            <a:ln w="9525" cap="flat" cmpd="sng" algn="ctr">
              <a:solidFill>
                <a:srgbClr val="5B9BD5">
                  <a:lumMod val="50000"/>
                </a:srgbClr>
              </a:solidFill>
              <a:prstDash val="sysDash"/>
              <a:miter lim="800000"/>
            </a:ln>
          </p:spPr>
          <p:txBody>
            <a:bodyPr rtlCol="0" anchor="ctr"/>
            <a:lstStyle/>
            <a:p>
              <a:pPr marL="0" marR="0" lvl="0" indent="0" algn="ctr" defTabSz="914400">
                <a:lnSpc>
                  <a:spcPct val="100000"/>
                </a:lnSpc>
                <a:spcBef>
                  <a:spcPts val="0"/>
                </a:spcBef>
                <a:spcAft>
                  <a:spcPts val="1200"/>
                </a:spcAft>
                <a:buClrTx/>
                <a:buSzTx/>
                <a:buFontTx/>
                <a:buNone/>
                <a:defRPr/>
              </a:pPr>
              <a:r>
                <a:rPr lang="en-US" b="1">
                  <a:solidFill>
                    <a:srgbClr val="000000"/>
                  </a:solidFill>
                  <a:latin typeface="Calibri Light"/>
                  <a:cs typeface="Calibri"/>
                </a:rPr>
                <a:t>D</a:t>
              </a:r>
              <a:r>
                <a:rPr lang="en-US" b="1" i="0" u="none" strike="noStrike" cap="none" spc="0">
                  <a:ln>
                    <a:noFill/>
                  </a:ln>
                  <a:solidFill>
                    <a:srgbClr val="000000"/>
                  </a:solidFill>
                  <a:latin typeface="Calibri Light"/>
                  <a:ea typeface="Calibri"/>
                  <a:cs typeface="Calibri"/>
                </a:rPr>
                <a:t>esign</a:t>
              </a:r>
              <a:endParaRPr lang="en-US" sz="1600" b="0" i="0" u="none" strike="noStrike" cap="none" spc="0">
                <a:ln>
                  <a:noFill/>
                </a:ln>
                <a:solidFill>
                  <a:sysClr val="window" lastClr="FFFFFF"/>
                </a:solidFill>
                <a:latin typeface="Segoe UI"/>
                <a:ea typeface="Calibri"/>
                <a:cs typeface="Calibri"/>
              </a:endParaRPr>
            </a:p>
          </p:txBody>
        </p:sp>
        <p:sp>
          <p:nvSpPr>
            <p:cNvPr id="14" name="Rectangle: Rounded Corners 37" hidden="0"/>
            <p:cNvSpPr/>
            <p:nvPr isPhoto="0" userDrawn="0"/>
          </p:nvSpPr>
          <p:spPr bwMode="auto">
            <a:xfrm>
              <a:off x="5209952" y="1830224"/>
              <a:ext cx="1300346" cy="2871123"/>
            </a:xfrm>
            <a:prstGeom prst="roundRect">
              <a:avLst>
                <a:gd name="adj" fmla="val 16667"/>
              </a:avLst>
            </a:prstGeom>
            <a:solidFill>
              <a:sysClr val="window" lastClr="FFFFFF">
                <a:alpha val="71000"/>
              </a:sysClr>
            </a:solidFill>
            <a:ln w="9525" cap="flat" cmpd="sng" algn="ctr">
              <a:solidFill>
                <a:srgbClr val="5B9BD5">
                  <a:lumMod val="50000"/>
                </a:srgbClr>
              </a:solidFill>
              <a:prstDash val="sysDash"/>
              <a:miter lim="800000"/>
            </a:ln>
          </p:spPr>
          <p:txBody>
            <a:bodyPr rtlCol="0" anchor="ctr"/>
            <a:lstStyle/>
            <a:p>
              <a:pPr marL="0" marR="0" lvl="0" indent="0" algn="ctr" defTabSz="914400">
                <a:lnSpc>
                  <a:spcPct val="100000"/>
                </a:lnSpc>
                <a:spcBef>
                  <a:spcPts val="0"/>
                </a:spcBef>
                <a:spcAft>
                  <a:spcPts val="1200"/>
                </a:spcAft>
                <a:buClrTx/>
                <a:buSzTx/>
                <a:buFontTx/>
                <a:buNone/>
                <a:defRPr/>
              </a:pPr>
              <a:r>
                <a:rPr lang="en-US" b="1">
                  <a:solidFill>
                    <a:srgbClr val="000000"/>
                  </a:solidFill>
                  <a:latin typeface="Calibri Light"/>
                  <a:ea typeface="Calibri"/>
                  <a:cs typeface="Calibri"/>
                </a:rPr>
                <a:t>D</a:t>
              </a:r>
              <a:r>
                <a:rPr lang="en-US" b="1" i="0" u="none" strike="noStrike" cap="none" spc="0">
                  <a:ln>
                    <a:noFill/>
                  </a:ln>
                  <a:solidFill>
                    <a:srgbClr val="000000"/>
                  </a:solidFill>
                  <a:latin typeface="Calibri Light"/>
                  <a:ea typeface="Calibri"/>
                  <a:cs typeface="Calibri"/>
                </a:rPr>
                <a:t>elivery</a:t>
              </a:r>
              <a:endParaRPr lang="en-US" sz="1600" b="0" i="0" u="none" strike="noStrike" cap="none" spc="0">
                <a:ln>
                  <a:noFill/>
                </a:ln>
                <a:solidFill>
                  <a:sysClr val="window" lastClr="FFFFFF"/>
                </a:solidFill>
                <a:latin typeface="Segoe UI"/>
                <a:ea typeface="Calibri"/>
                <a:cs typeface="Calibri"/>
              </a:endParaRPr>
            </a:p>
          </p:txBody>
        </p:sp>
        <p:sp>
          <p:nvSpPr>
            <p:cNvPr id="15" name="Rectangle: Rounded Corners 38" hidden="0"/>
            <p:cNvSpPr/>
            <p:nvPr isPhoto="0" userDrawn="0"/>
          </p:nvSpPr>
          <p:spPr bwMode="auto">
            <a:xfrm>
              <a:off x="6735730" y="1830224"/>
              <a:ext cx="1300346" cy="2871123"/>
            </a:xfrm>
            <a:prstGeom prst="roundRect">
              <a:avLst>
                <a:gd name="adj" fmla="val 16667"/>
              </a:avLst>
            </a:prstGeom>
            <a:solidFill>
              <a:sysClr val="window" lastClr="FFFFFF">
                <a:alpha val="71000"/>
              </a:sysClr>
            </a:solidFill>
            <a:ln w="9525" cap="flat" cmpd="sng" algn="ctr">
              <a:solidFill>
                <a:srgbClr val="5B9BD5">
                  <a:lumMod val="50000"/>
                </a:srgbClr>
              </a:solidFill>
              <a:prstDash val="sysDash"/>
              <a:miter lim="800000"/>
            </a:ln>
          </p:spPr>
          <p:txBody>
            <a:bodyPr lIns="36000" rIns="36000" rtlCol="0" anchor="ctr"/>
            <a:lstStyle/>
            <a:p>
              <a:pPr marL="0" marR="0" lvl="0" indent="0" algn="ctr" defTabSz="914400">
                <a:lnSpc>
                  <a:spcPct val="100000"/>
                </a:lnSpc>
                <a:spcBef>
                  <a:spcPts val="0"/>
                </a:spcBef>
                <a:spcAft>
                  <a:spcPts val="1200"/>
                </a:spcAft>
                <a:buClrTx/>
                <a:buSzTx/>
                <a:buFontTx/>
                <a:buNone/>
                <a:defRPr/>
              </a:pPr>
              <a:r>
                <a:rPr lang="en-US" b="1">
                  <a:solidFill>
                    <a:srgbClr val="000000"/>
                  </a:solidFill>
                  <a:latin typeface="Calibri Light"/>
                  <a:ea typeface="Calibri"/>
                  <a:cs typeface="Calibri"/>
                </a:rPr>
                <a:t>E</a:t>
              </a:r>
              <a:r>
                <a:rPr lang="en-US" b="1" i="0" u="none" strike="noStrike" cap="none" spc="0">
                  <a:ln>
                    <a:noFill/>
                  </a:ln>
                  <a:solidFill>
                    <a:srgbClr val="000000"/>
                  </a:solidFill>
                  <a:latin typeface="Calibri Light"/>
                  <a:ea typeface="Calibri"/>
                  <a:cs typeface="Calibri"/>
                </a:rPr>
                <a:t>valuation</a:t>
              </a:r>
              <a:endParaRPr lang="en-US" sz="1400" b="0" i="0" u="none" strike="noStrike" cap="none" spc="0">
                <a:ln>
                  <a:noFill/>
                </a:ln>
                <a:solidFill>
                  <a:sysClr val="window" lastClr="FFFFFF"/>
                </a:solidFill>
                <a:latin typeface="Segoe UI"/>
                <a:ea typeface="Calibri"/>
                <a:cs typeface="Calibri"/>
              </a:endParaRPr>
            </a:p>
          </p:txBody>
        </p:sp>
        <p:sp>
          <p:nvSpPr>
            <p:cNvPr id="16" name="Arrow: Curved Down 39" hidden="0"/>
            <p:cNvSpPr/>
            <p:nvPr isPhoto="0" userDrawn="0"/>
          </p:nvSpPr>
          <p:spPr bwMode="gray">
            <a:xfrm>
              <a:off x="4462045" y="2647188"/>
              <a:ext cx="2873829" cy="348343"/>
            </a:xfrm>
            <a:prstGeom prst="curvedDownArrow">
              <a:avLst>
                <a:gd name="adj1" fmla="val 25000"/>
                <a:gd name="adj2" fmla="val 50000"/>
                <a:gd name="adj3" fmla="val 25000"/>
              </a:avLst>
            </a:prstGeom>
            <a:solidFill>
              <a:srgbClr val="A0DCFF"/>
            </a:solidFill>
            <a:ln w="19050" algn="ctr">
              <a:solidFill>
                <a:srgbClr val="0076A8"/>
              </a:solidFill>
              <a:miter lim="800000"/>
              <a:headEnd/>
              <a:tailEnd/>
            </a:ln>
          </p:spPr>
          <p:txBody>
            <a:bodyPr wrap="square" lIns="88900" tIns="88900" rIns="88900" bIns="88900" rtlCol="0" anchor="ctr"/>
            <a:lstStyle/>
            <a:p>
              <a:pPr algn="ctr">
                <a:lnSpc>
                  <a:spcPct val="106000"/>
                </a:lnSpc>
                <a:buFont typeface="Wingdings 2"/>
                <a:buNone/>
                <a:defRPr/>
              </a:pPr>
              <a:endParaRPr lang="en-US" sz="1600" b="1">
                <a:solidFill>
                  <a:schemeClr val="bg1"/>
                </a:solidFill>
              </a:endParaRPr>
            </a:p>
          </p:txBody>
        </p:sp>
        <p:sp>
          <p:nvSpPr>
            <p:cNvPr id="17" name="Arrow: Curved Down 40" hidden="0"/>
            <p:cNvSpPr/>
            <p:nvPr isPhoto="0" userDrawn="0"/>
          </p:nvSpPr>
          <p:spPr bwMode="gray">
            <a:xfrm flipH="1" flipV="1">
              <a:off x="4414307" y="3521310"/>
              <a:ext cx="2873829" cy="348343"/>
            </a:xfrm>
            <a:prstGeom prst="curvedDownArrow">
              <a:avLst>
                <a:gd name="adj1" fmla="val 25000"/>
                <a:gd name="adj2" fmla="val 50000"/>
                <a:gd name="adj3" fmla="val 25000"/>
              </a:avLst>
            </a:prstGeom>
            <a:solidFill>
              <a:srgbClr val="A0DCFF"/>
            </a:solidFill>
            <a:ln w="19050" algn="ctr">
              <a:solidFill>
                <a:srgbClr val="0076A8"/>
              </a:solidFill>
              <a:miter lim="800000"/>
              <a:headEnd/>
              <a:tailEnd/>
            </a:ln>
          </p:spPr>
          <p:txBody>
            <a:bodyPr wrap="square" lIns="88900" tIns="88900" rIns="88900" bIns="88900" rtlCol="0" anchor="ctr"/>
            <a:lstStyle/>
            <a:p>
              <a:pPr algn="ctr">
                <a:lnSpc>
                  <a:spcPct val="106000"/>
                </a:lnSpc>
                <a:buFont typeface="Wingdings 2"/>
                <a:buNone/>
                <a:defRPr/>
              </a:pPr>
              <a:endParaRPr lang="en-US" sz="1600" b="1">
                <a:solidFill>
                  <a:schemeClr val="bg1"/>
                </a:solidFill>
              </a:endParaRPr>
            </a:p>
          </p:txBody>
        </p:sp>
      </p:grpSp>
      <p:sp>
        <p:nvSpPr>
          <p:cNvPr id="18" name="TextShape 2" hidden="0"/>
          <p:cNvSpPr>
            <a:spLocks noAdjustHandles="0" noChangeArrowheads="0"/>
          </p:cNvSpPr>
          <p:nvPr isPhoto="0" userDrawn="0"/>
        </p:nvSpPr>
        <p:spPr bwMode="auto">
          <a:xfrm>
            <a:off x="4334245" y="269891"/>
            <a:ext cx="7624393" cy="1639201"/>
          </a:xfrm>
          <a:prstGeom prst="rect">
            <a:avLst/>
          </a:prstGeom>
          <a:noFill/>
          <a:ln>
            <a:noFill/>
          </a:ln>
        </p:spPr>
        <p:txBody>
          <a:bodyPr>
            <a:noAutofit/>
          </a:bodyPr>
          <a:lstStyle/>
          <a:p>
            <a:pPr marR="0" lvl="0" algn="ctr" defTabSz="914400">
              <a:lnSpc>
                <a:spcPct val="100000"/>
              </a:lnSpc>
              <a:spcBef>
                <a:spcPts val="0"/>
              </a:spcBef>
              <a:spcAft>
                <a:spcPts val="600"/>
              </a:spcAft>
              <a:buClrTx/>
              <a:buSzTx/>
              <a:defRPr/>
            </a:pPr>
            <a:r>
              <a:rPr lang="en-US" spc="-1">
                <a:latin typeface="Calibri"/>
              </a:rPr>
              <a:t>The IPS Holistic Framework is a conceptual </a:t>
            </a:r>
            <a:r>
              <a:rPr lang="it-IT" spc="-1">
                <a:latin typeface="Calibri"/>
              </a:rPr>
              <a:t>model, </a:t>
            </a:r>
            <a:r>
              <a:rPr lang="en-US" spc="-1">
                <a:latin typeface="Calibri"/>
              </a:rPr>
              <a:t>composed of recommendations and KPI</a:t>
            </a:r>
            <a:r>
              <a:rPr lang="it-IT" spc="-1">
                <a:latin typeface="Calibri"/>
              </a:rPr>
              <a:t>, </a:t>
            </a:r>
            <a:r>
              <a:rPr lang="en-GB" b="1" spc="-1">
                <a:latin typeface="Calibri"/>
              </a:rPr>
              <a:t>to</a:t>
            </a:r>
            <a:r>
              <a:rPr lang="it-IT" b="1" spc="-1">
                <a:latin typeface="Calibri"/>
              </a:rPr>
              <a:t> </a:t>
            </a:r>
            <a:r>
              <a:rPr lang="en-US" b="1" spc="-1">
                <a:latin typeface="Calibri"/>
              </a:rPr>
              <a:t>support IPS co-creation and governance</a:t>
            </a:r>
            <a:endParaRPr lang="it-IT" spc="-1">
              <a:latin typeface="Calibri"/>
            </a:endParaRPr>
          </a:p>
          <a:p>
            <a:pPr marR="0" lvl="0" algn="ctr" defTabSz="914400">
              <a:lnSpc>
                <a:spcPct val="100000"/>
              </a:lnSpc>
              <a:spcBef>
                <a:spcPts val="0"/>
              </a:spcBef>
              <a:spcAft>
                <a:spcPts val="600"/>
              </a:spcAft>
              <a:buClrTx/>
              <a:buSzTx/>
              <a:defRPr/>
            </a:pPr>
            <a:endParaRPr lang="en-US" i="0" u="none" strike="noStrike" cap="none" spc="-1">
              <a:ln>
                <a:noFill/>
              </a:ln>
              <a:latin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10" hidden="0"/>
          <p:cNvSpPr/>
          <p:nvPr isPhoto="0" userDrawn="0"/>
        </p:nvSpPr>
        <p:spPr bwMode="auto">
          <a:xfrm>
            <a:off x="4118041" y="0"/>
            <a:ext cx="8203984" cy="685800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1200"/>
              </a:spcAft>
              <a:defRPr/>
            </a:pPr>
            <a:endParaRPr lang="el-GR" sz="1050">
              <a:latin typeface="Calibri Light"/>
              <a:ea typeface="Calibri"/>
              <a:cs typeface="Calibri"/>
            </a:endParaRPr>
          </a:p>
        </p:txBody>
      </p:sp>
      <p:sp>
        <p:nvSpPr>
          <p:cNvPr id="5" name="TextBox 3" hidden="0"/>
          <p:cNvSpPr>
            <a:spLocks noAdjustHandles="0" noChangeArrowheads="0"/>
          </p:cNvSpPr>
          <p:nvPr isPhoto="0" userDrawn="0"/>
        </p:nvSpPr>
        <p:spPr bwMode="auto">
          <a:xfrm>
            <a:off x="446400" y="2275200"/>
            <a:ext cx="3873095" cy="646331"/>
          </a:xfrm>
          <a:prstGeom prst="rect">
            <a:avLst/>
          </a:prstGeom>
          <a:noFill/>
        </p:spPr>
        <p:txBody>
          <a:bodyPr wrap="square" rtlCol="0">
            <a:spAutoFit/>
          </a:bodyPr>
          <a:lstStyle/>
          <a:p>
            <a:pPr>
              <a:defRPr/>
            </a:pPr>
            <a:r>
              <a:rPr lang="en-US" sz="3600">
                <a:latin typeface="Calibri"/>
                <a:cs typeface="Calibri Light"/>
              </a:rPr>
              <a:t>The methodology</a:t>
            </a:r>
            <a:endParaRPr lang="en-US" sz="3600" b="1">
              <a:latin typeface="Calibri"/>
              <a:cs typeface="Calibri Light"/>
            </a:endParaRPr>
          </a:p>
        </p:txBody>
      </p:sp>
      <p:sp>
        <p:nvSpPr>
          <p:cNvPr id="6" name="AutoShape 10" hidden="0"/>
          <p:cNvSpPr>
            <a:spLocks noChangeArrowheads="1"/>
          </p:cNvSpPr>
          <p:nvPr isPhoto="0" userDrawn="0"/>
        </p:nvSpPr>
        <p:spPr bwMode="auto">
          <a:xfrm>
            <a:off x="4698374" y="1447732"/>
            <a:ext cx="2294930" cy="751124"/>
          </a:xfrm>
          <a:prstGeom prst="chevron">
            <a:avLst>
              <a:gd name="adj" fmla="val 32490"/>
            </a:avLst>
          </a:prstGeom>
          <a:solidFill>
            <a:schemeClr val="accent1">
              <a:lumMod val="75000"/>
            </a:schemeClr>
          </a:solidFill>
          <a:ln w="6350" algn="ctr">
            <a:noFill/>
            <a:miter lim="800000"/>
            <a:headEnd type="none" w="sm" len="sm"/>
            <a:tailEnd type="none" w="sm" len="sm"/>
          </a:ln>
        </p:spPr>
        <p:txBody>
          <a:bodyPr lIns="0" tIns="0" rIns="0" bIns="0" anchor="ctr"/>
          <a:lstStyle/>
          <a:p>
            <a:pPr marL="171450" indent="-171450" algn="ctr">
              <a:defRPr/>
            </a:pPr>
            <a:r>
              <a:rPr lang="en-GB" sz="1400" b="1">
                <a:solidFill>
                  <a:prstClr val="white"/>
                </a:solidFill>
                <a:latin typeface="Calibri"/>
                <a:ea typeface="Open Sans Light"/>
                <a:cs typeface="Calibri"/>
              </a:rPr>
              <a:t>SYSTEMATIC LITERATURE REVIEW</a:t>
            </a:r>
            <a:endParaRPr lang="en-GB" sz="1400" b="1" i="0" u="none" strike="noStrike" cap="none" spc="0">
              <a:ln>
                <a:noFill/>
              </a:ln>
              <a:solidFill>
                <a:prstClr val="white"/>
              </a:solidFill>
              <a:latin typeface="Calibri"/>
              <a:ea typeface="Open Sans Light"/>
              <a:cs typeface="Calibri"/>
            </a:endParaRPr>
          </a:p>
        </p:txBody>
      </p:sp>
      <p:sp>
        <p:nvSpPr>
          <p:cNvPr id="7" name="AutoShape 10" hidden="0"/>
          <p:cNvSpPr>
            <a:spLocks noChangeArrowheads="1"/>
          </p:cNvSpPr>
          <p:nvPr isPhoto="0" userDrawn="0"/>
        </p:nvSpPr>
        <p:spPr bwMode="auto">
          <a:xfrm>
            <a:off x="7011524" y="1447732"/>
            <a:ext cx="2294930" cy="751124"/>
          </a:xfrm>
          <a:prstGeom prst="chevron">
            <a:avLst>
              <a:gd name="adj" fmla="val 32490"/>
            </a:avLst>
          </a:prstGeom>
          <a:solidFill>
            <a:schemeClr val="accent1"/>
          </a:solidFill>
          <a:ln w="6350" algn="ctr">
            <a:noFill/>
            <a:miter lim="800000"/>
            <a:headEnd type="none" w="sm" len="sm"/>
            <a:tailEnd type="none" w="sm" len="sm"/>
          </a:ln>
        </p:spPr>
        <p:txBody>
          <a:bodyPr lIns="0" tIns="0" rIns="0" bIns="0" anchor="ctr"/>
          <a:lstStyle/>
          <a:p>
            <a:pPr marL="171450" marR="0" lvl="0" indent="-171450" algn="ctr" defTabSz="914400">
              <a:lnSpc>
                <a:spcPct val="100000"/>
              </a:lnSpc>
              <a:spcBef>
                <a:spcPts val="0"/>
              </a:spcBef>
              <a:spcAft>
                <a:spcPts val="0"/>
              </a:spcAft>
              <a:buClrTx/>
              <a:buSzTx/>
              <a:buFontTx/>
              <a:buNone/>
              <a:defRPr/>
            </a:pPr>
            <a:r>
              <a:rPr lang="en-GB" sz="1400" b="1" i="0" u="none" strike="noStrike" cap="none" spc="0">
                <a:ln>
                  <a:noFill/>
                </a:ln>
                <a:solidFill>
                  <a:prstClr val="white"/>
                </a:solidFill>
                <a:latin typeface="Calibri"/>
                <a:ea typeface="Open Sans Light"/>
                <a:cs typeface="Calibri"/>
              </a:rPr>
              <a:t>CASE RESEARCH METHODOLOGY </a:t>
            </a:r>
            <a:endParaRPr/>
          </a:p>
        </p:txBody>
      </p:sp>
      <p:sp>
        <p:nvSpPr>
          <p:cNvPr id="8" name="AutoShape 28" hidden="0"/>
          <p:cNvSpPr>
            <a:spLocks noChangeArrowheads="1"/>
          </p:cNvSpPr>
          <p:nvPr isPhoto="0" userDrawn="0"/>
        </p:nvSpPr>
        <p:spPr bwMode="auto">
          <a:xfrm>
            <a:off x="9324674" y="1447732"/>
            <a:ext cx="2294930" cy="751124"/>
          </a:xfrm>
          <a:prstGeom prst="chevron">
            <a:avLst>
              <a:gd name="adj" fmla="val 32358"/>
            </a:avLst>
          </a:prstGeom>
          <a:solidFill>
            <a:schemeClr val="accent5"/>
          </a:solidFill>
          <a:ln w="6350" algn="ctr">
            <a:noFill/>
            <a:miter lim="800000"/>
            <a:headEnd type="none" w="sm" len="sm"/>
            <a:tailEnd type="none" w="sm" len="sm"/>
          </a:ln>
        </p:spPr>
        <p:txBody>
          <a:bodyPr lIns="0" tIns="0" rIns="0" bIns="0" anchor="ctr"/>
          <a:lstStyle/>
          <a:p>
            <a:pPr marL="171450" marR="0" lvl="0" indent="-171450" algn="ctr" defTabSz="914400">
              <a:lnSpc>
                <a:spcPct val="100000"/>
              </a:lnSpc>
              <a:spcBef>
                <a:spcPts val="0"/>
              </a:spcBef>
              <a:spcAft>
                <a:spcPts val="0"/>
              </a:spcAft>
              <a:buClrTx/>
              <a:buSzTx/>
              <a:buFontTx/>
              <a:buNone/>
              <a:defRPr/>
            </a:pPr>
            <a:r>
              <a:rPr lang="en-GB" sz="1400" b="1">
                <a:solidFill>
                  <a:prstClr val="white"/>
                </a:solidFill>
                <a:latin typeface="Calibri"/>
                <a:ea typeface="Open Sans Light"/>
                <a:cs typeface="Calibri"/>
              </a:rPr>
              <a:t>VALIDATION</a:t>
            </a:r>
            <a:endParaRPr lang="en-GB" sz="1400" b="1" i="0" u="none" strike="noStrike" cap="none" spc="0">
              <a:ln>
                <a:noFill/>
              </a:ln>
              <a:solidFill>
                <a:prstClr val="white"/>
              </a:solidFill>
              <a:latin typeface="Calibri"/>
              <a:ea typeface="Open Sans Light"/>
              <a:cs typeface="Calibri"/>
            </a:endParaRPr>
          </a:p>
        </p:txBody>
      </p:sp>
      <p:sp>
        <p:nvSpPr>
          <p:cNvPr id="9" name="Rectangle 22" hidden="0"/>
          <p:cNvSpPr>
            <a:spLocks noChangeArrowheads="1"/>
          </p:cNvSpPr>
          <p:nvPr isPhoto="0" userDrawn="0"/>
        </p:nvSpPr>
        <p:spPr bwMode="auto">
          <a:xfrm>
            <a:off x="4742634" y="2299968"/>
            <a:ext cx="2156249" cy="3495129"/>
          </a:xfrm>
          <a:prstGeom prst="rect">
            <a:avLst/>
          </a:prstGeom>
          <a:solidFill>
            <a:schemeClr val="accent1">
              <a:lumMod val="40000"/>
              <a:lumOff val="60000"/>
            </a:schemeClr>
          </a:solidFill>
          <a:ln w="28575">
            <a:noFill/>
            <a:miter lim="800000"/>
            <a:headEnd type="none" w="sm" len="sm"/>
            <a:tailEnd type="none" w="sm" len="sm"/>
          </a:ln>
        </p:spPr>
        <p:txBody>
          <a:bodyPr lIns="72000" tIns="88900" rIns="88900" bIns="88900" anchor="ctr"/>
          <a:lstStyle/>
          <a:p>
            <a:pPr marR="0" lvl="0" defTabSz="914400">
              <a:lnSpc>
                <a:spcPct val="100000"/>
              </a:lnSpc>
              <a:spcBef>
                <a:spcPts val="600"/>
              </a:spcBef>
              <a:spcAft>
                <a:spcPts val="0"/>
              </a:spcAft>
              <a:buClrTx/>
              <a:buSzTx/>
              <a:defRPr/>
            </a:pPr>
            <a:r>
              <a:rPr lang="en-US" sz="1600" b="1">
                <a:solidFill>
                  <a:prstClr val="black"/>
                </a:solidFill>
                <a:latin typeface="Calibri"/>
                <a:ea typeface="Open Sans Light"/>
                <a:cs typeface="Calibri"/>
              </a:rPr>
              <a:t>Desk research </a:t>
            </a:r>
            <a:r>
              <a:rPr lang="en-US" sz="1600">
                <a:solidFill>
                  <a:prstClr val="black"/>
                </a:solidFill>
                <a:latin typeface="Calibri"/>
                <a:ea typeface="Open Sans Light"/>
                <a:cs typeface="Calibri"/>
              </a:rPr>
              <a:t>on the 5 pillars and extensive analysis on how to integrate EU publications, e.g. EIF and ISA</a:t>
            </a:r>
            <a:r>
              <a:rPr lang="en-US" sz="1600" baseline="30000">
                <a:solidFill>
                  <a:prstClr val="black"/>
                </a:solidFill>
                <a:latin typeface="Calibri"/>
                <a:ea typeface="Open Sans Light"/>
                <a:cs typeface="Calibri"/>
              </a:rPr>
              <a:t>2</a:t>
            </a:r>
            <a:endParaRPr/>
          </a:p>
        </p:txBody>
      </p:sp>
      <p:sp>
        <p:nvSpPr>
          <p:cNvPr id="10" name="Rectangle 22" hidden="0"/>
          <p:cNvSpPr>
            <a:spLocks noChangeArrowheads="1"/>
          </p:cNvSpPr>
          <p:nvPr isPhoto="0" userDrawn="0"/>
        </p:nvSpPr>
        <p:spPr bwMode="auto">
          <a:xfrm>
            <a:off x="7055784" y="2299969"/>
            <a:ext cx="2156249" cy="3495130"/>
          </a:xfrm>
          <a:prstGeom prst="rect">
            <a:avLst/>
          </a:prstGeom>
          <a:solidFill>
            <a:schemeClr val="accent1">
              <a:lumMod val="20000"/>
              <a:lumOff val="80000"/>
            </a:schemeClr>
          </a:solidFill>
          <a:ln w="28575">
            <a:noFill/>
            <a:miter lim="800000"/>
            <a:headEnd type="none" w="sm" len="sm"/>
            <a:tailEnd type="none" w="sm" len="sm"/>
          </a:ln>
        </p:spPr>
        <p:txBody>
          <a:bodyPr lIns="88900" tIns="88900" rIns="88900" bIns="88900" anchor="ctr"/>
          <a:lstStyle/>
          <a:p>
            <a:pPr marL="285750" marR="0" lvl="0" indent="-285750" algn="l" defTabSz="914400">
              <a:lnSpc>
                <a:spcPct val="100000"/>
              </a:lnSpc>
              <a:spcBef>
                <a:spcPts val="600"/>
              </a:spcBef>
              <a:spcAft>
                <a:spcPts val="0"/>
              </a:spcAft>
              <a:buClrTx/>
              <a:buSzTx/>
              <a:buFont typeface="Arial"/>
              <a:buChar char="•"/>
              <a:defRPr/>
            </a:pPr>
            <a:r>
              <a:rPr lang="en-US" sz="1600" b="0" i="0" u="none" strike="noStrike" cap="none" spc="0">
                <a:ln>
                  <a:noFill/>
                </a:ln>
                <a:solidFill>
                  <a:srgbClr val="000000"/>
                </a:solidFill>
                <a:latin typeface="Calibri"/>
                <a:ea typeface="Open Sans Light"/>
                <a:cs typeface="Calibri"/>
              </a:rPr>
              <a:t>Practical analysis of </a:t>
            </a:r>
            <a:r>
              <a:rPr lang="en-US" sz="1600" b="1" i="0" u="none" strike="noStrike" cap="none" spc="0">
                <a:ln>
                  <a:noFill/>
                </a:ln>
                <a:solidFill>
                  <a:srgbClr val="000000"/>
                </a:solidFill>
                <a:latin typeface="Calibri"/>
                <a:ea typeface="Open Sans Light"/>
                <a:cs typeface="Calibri"/>
              </a:rPr>
              <a:t>5 European IPS best practices</a:t>
            </a:r>
            <a:r>
              <a:rPr lang="en-US" sz="1600" b="0" i="0" u="none" strike="noStrike" cap="none" spc="0">
                <a:ln>
                  <a:noFill/>
                </a:ln>
                <a:solidFill>
                  <a:srgbClr val="000000"/>
                </a:solidFill>
                <a:latin typeface="Calibri"/>
                <a:ea typeface="Open Sans Light"/>
                <a:cs typeface="Calibri"/>
              </a:rPr>
              <a:t> (3 from </a:t>
            </a:r>
            <a:r>
              <a:rPr lang="en-US" sz="1600">
                <a:solidFill>
                  <a:prstClr val="black"/>
                </a:solidFill>
                <a:latin typeface="Calibri"/>
                <a:ea typeface="Open Sans Light"/>
                <a:cs typeface="Calibri"/>
              </a:rPr>
              <a:t>ISA</a:t>
            </a:r>
            <a:r>
              <a:rPr lang="en-US" sz="1600" baseline="30000">
                <a:solidFill>
                  <a:prstClr val="black"/>
                </a:solidFill>
                <a:latin typeface="Calibri"/>
                <a:ea typeface="Open Sans Light"/>
                <a:cs typeface="Calibri"/>
              </a:rPr>
              <a:t>2</a:t>
            </a:r>
            <a:r>
              <a:rPr lang="en-US" sz="1600" b="0" i="0" u="none" strike="noStrike" cap="none" spc="0">
                <a:ln>
                  <a:noFill/>
                </a:ln>
                <a:solidFill>
                  <a:srgbClr val="000000"/>
                </a:solidFill>
                <a:latin typeface="Calibri"/>
                <a:ea typeface="Open Sans Light"/>
                <a:cs typeface="Calibri"/>
              </a:rPr>
              <a:t>) </a:t>
            </a:r>
            <a:endParaRPr/>
          </a:p>
          <a:p>
            <a:pPr marL="285750" marR="0" lvl="0" indent="-285750" algn="l" defTabSz="914400">
              <a:lnSpc>
                <a:spcPct val="100000"/>
              </a:lnSpc>
              <a:spcBef>
                <a:spcPts val="600"/>
              </a:spcBef>
              <a:spcAft>
                <a:spcPts val="0"/>
              </a:spcAft>
              <a:buClrTx/>
              <a:buSzTx/>
              <a:buFont typeface="Arial"/>
              <a:buChar char="•"/>
              <a:defRPr/>
            </a:pPr>
            <a:r>
              <a:rPr lang="en-US" sz="1600" b="0" i="0" u="none" strike="noStrike" cap="none" spc="0">
                <a:ln>
                  <a:noFill/>
                </a:ln>
                <a:solidFill>
                  <a:srgbClr val="000000"/>
                </a:solidFill>
                <a:latin typeface="Calibri"/>
                <a:ea typeface="Open Sans Light"/>
                <a:cs typeface="Calibri"/>
              </a:rPr>
              <a:t>Experience of</a:t>
            </a:r>
            <a:r>
              <a:rPr lang="en-US" sz="1600" b="1" i="0" u="none" strike="noStrike" cap="none" spc="0">
                <a:ln>
                  <a:noFill/>
                </a:ln>
                <a:solidFill>
                  <a:srgbClr val="000000"/>
                </a:solidFill>
                <a:latin typeface="Calibri"/>
                <a:ea typeface="Open Sans Light"/>
                <a:cs typeface="Calibri"/>
              </a:rPr>
              <a:t> </a:t>
            </a:r>
            <a:r>
              <a:rPr lang="en-US" sz="1600" b="1" i="0" u="none" strike="noStrike" cap="none" spc="0">
                <a:ln>
                  <a:noFill/>
                </a:ln>
                <a:solidFill>
                  <a:srgbClr val="000000"/>
                </a:solidFill>
                <a:latin typeface="Calibri"/>
                <a:ea typeface="Open Sans Light"/>
                <a:cs typeface="Calibri"/>
              </a:rPr>
              <a:t>inGOV</a:t>
            </a:r>
            <a:r>
              <a:rPr lang="en-US" sz="1600" b="1" i="0" u="none" strike="noStrike" cap="none" spc="0">
                <a:ln>
                  <a:noFill/>
                </a:ln>
                <a:solidFill>
                  <a:srgbClr val="000000"/>
                </a:solidFill>
                <a:latin typeface="Calibri"/>
                <a:ea typeface="Open Sans Light"/>
                <a:cs typeface="Calibri"/>
              </a:rPr>
              <a:t> pilots </a:t>
            </a:r>
            <a:endParaRPr lang="en-US" sz="1600">
              <a:solidFill>
                <a:srgbClr val="000000"/>
              </a:solidFill>
              <a:latin typeface="Calibri"/>
              <a:ea typeface="Open Sans Light"/>
              <a:cs typeface="Calibri"/>
            </a:endParaRPr>
          </a:p>
          <a:p>
            <a:pPr marL="285750" marR="0" lvl="0" indent="-285750" algn="l" defTabSz="914400">
              <a:lnSpc>
                <a:spcPct val="100000"/>
              </a:lnSpc>
              <a:spcBef>
                <a:spcPts val="600"/>
              </a:spcBef>
              <a:spcAft>
                <a:spcPts val="0"/>
              </a:spcAft>
              <a:buClrTx/>
              <a:buSzTx/>
              <a:buFont typeface="Arial"/>
              <a:buChar char="•"/>
              <a:defRPr/>
            </a:pPr>
            <a:r>
              <a:rPr lang="en-US" sz="1600" b="0" i="0" u="none" strike="noStrike" cap="none" spc="0">
                <a:ln>
                  <a:noFill/>
                </a:ln>
                <a:solidFill>
                  <a:srgbClr val="000000"/>
                </a:solidFill>
                <a:latin typeface="Calibri"/>
                <a:ea typeface="Open Sans Light"/>
                <a:cs typeface="Calibri"/>
              </a:rPr>
              <a:t>Insights from </a:t>
            </a:r>
            <a:r>
              <a:rPr lang="en-US" sz="1600" b="1" i="0" u="none" strike="noStrike" cap="none" spc="0">
                <a:ln>
                  <a:noFill/>
                </a:ln>
                <a:solidFill>
                  <a:srgbClr val="000000"/>
                </a:solidFill>
                <a:latin typeface="Calibri"/>
                <a:ea typeface="Open Sans Light"/>
                <a:cs typeface="Calibri"/>
              </a:rPr>
              <a:t>other H2020 projects</a:t>
            </a:r>
            <a:endParaRPr/>
          </a:p>
        </p:txBody>
      </p:sp>
      <p:sp>
        <p:nvSpPr>
          <p:cNvPr id="11" name="Rectangle 22" hidden="0"/>
          <p:cNvSpPr>
            <a:spLocks noChangeArrowheads="1"/>
          </p:cNvSpPr>
          <p:nvPr isPhoto="0" userDrawn="0"/>
        </p:nvSpPr>
        <p:spPr bwMode="auto">
          <a:xfrm>
            <a:off x="9368934" y="2288154"/>
            <a:ext cx="2156249" cy="3495129"/>
          </a:xfrm>
          <a:prstGeom prst="rect">
            <a:avLst/>
          </a:prstGeom>
          <a:solidFill>
            <a:schemeClr val="accent5">
              <a:lumMod val="20000"/>
              <a:lumOff val="80000"/>
            </a:schemeClr>
          </a:solidFill>
          <a:ln w="28575">
            <a:noFill/>
            <a:miter lim="800000"/>
            <a:headEnd type="none" w="sm" len="sm"/>
            <a:tailEnd type="none" w="sm" len="sm"/>
          </a:ln>
        </p:spPr>
        <p:txBody>
          <a:bodyPr lIns="88900" tIns="88900" rIns="88900" bIns="88900" anchor="ctr"/>
          <a:lstStyle/>
          <a:p>
            <a:pPr marL="285750" marR="0" lvl="0" indent="-285750" algn="l" defTabSz="914400">
              <a:lnSpc>
                <a:spcPct val="100000"/>
              </a:lnSpc>
              <a:spcBef>
                <a:spcPts val="600"/>
              </a:spcBef>
              <a:spcAft>
                <a:spcPts val="0"/>
              </a:spcAft>
              <a:buClrTx/>
              <a:buSzTx/>
              <a:buFont typeface="Arial"/>
              <a:buChar char="•"/>
              <a:defRPr/>
            </a:pPr>
            <a:r>
              <a:rPr lang="en-US" sz="1600" b="1">
                <a:solidFill>
                  <a:prstClr val="black"/>
                </a:solidFill>
                <a:latin typeface="Calibri"/>
                <a:ea typeface="Open Sans Light"/>
                <a:cs typeface="Calibri"/>
              </a:rPr>
              <a:t>C</a:t>
            </a:r>
            <a:r>
              <a:rPr lang="en-US" sz="1600" b="1" i="0" u="none" strike="noStrike" cap="none" spc="0">
                <a:ln>
                  <a:noFill/>
                </a:ln>
                <a:solidFill>
                  <a:prstClr val="black"/>
                </a:solidFill>
                <a:latin typeface="Calibri"/>
                <a:ea typeface="Open Sans Light"/>
                <a:cs typeface="Calibri"/>
              </a:rPr>
              <a:t>ontinuous</a:t>
            </a:r>
            <a:r>
              <a:rPr lang="en-US" sz="1600" b="1" i="0" u="none" strike="noStrike" cap="none" spc="0">
                <a:ln>
                  <a:noFill/>
                </a:ln>
                <a:solidFill>
                  <a:prstClr val="black"/>
                </a:solidFill>
                <a:latin typeface="Calibri"/>
                <a:ea typeface="Open Sans Light"/>
                <a:cs typeface="Calibri"/>
              </a:rPr>
              <a:t> validation from pilots </a:t>
            </a:r>
            <a:r>
              <a:rPr lang="en-US" sz="1600" b="0" i="0" u="none" strike="noStrike" cap="none" spc="0">
                <a:ln>
                  <a:noFill/>
                </a:ln>
                <a:solidFill>
                  <a:prstClr val="black"/>
                </a:solidFill>
                <a:latin typeface="Calibri"/>
                <a:ea typeface="Open Sans Light"/>
                <a:cs typeface="Calibri"/>
              </a:rPr>
              <a:t>(through workshops and surveys) </a:t>
            </a:r>
            <a:endParaRPr/>
          </a:p>
          <a:p>
            <a:pPr marL="285750" marR="0" lvl="0" indent="-285750" algn="l" defTabSz="914400">
              <a:lnSpc>
                <a:spcPct val="100000"/>
              </a:lnSpc>
              <a:spcBef>
                <a:spcPts val="600"/>
              </a:spcBef>
              <a:spcAft>
                <a:spcPts val="0"/>
              </a:spcAft>
              <a:buClrTx/>
              <a:buSzTx/>
              <a:buFont typeface="Arial"/>
              <a:buChar char="•"/>
              <a:defRPr/>
            </a:pPr>
            <a:r>
              <a:rPr lang="en-US" sz="1600" b="1">
                <a:solidFill>
                  <a:prstClr val="black"/>
                </a:solidFill>
                <a:latin typeface="Calibri"/>
                <a:ea typeface="Open Sans Light"/>
                <a:cs typeface="Calibri"/>
              </a:rPr>
              <a:t>F</a:t>
            </a:r>
            <a:r>
              <a:rPr lang="en-US" sz="1600" b="1" i="0" u="none" strike="noStrike" cap="none" spc="0">
                <a:ln>
                  <a:noFill/>
                </a:ln>
                <a:solidFill>
                  <a:prstClr val="black"/>
                </a:solidFill>
                <a:latin typeface="Calibri"/>
                <a:ea typeface="Open Sans Light"/>
                <a:cs typeface="Calibri"/>
              </a:rPr>
              <a:t>inal</a:t>
            </a:r>
            <a:r>
              <a:rPr lang="en-US" sz="1600" b="1" i="0" u="none" strike="noStrike" cap="none" spc="0">
                <a:ln>
                  <a:noFill/>
                </a:ln>
                <a:solidFill>
                  <a:prstClr val="black"/>
                </a:solidFill>
                <a:latin typeface="Calibri"/>
                <a:ea typeface="Open Sans Light"/>
                <a:cs typeface="Calibri"/>
              </a:rPr>
              <a:t> workshop</a:t>
            </a:r>
            <a:r>
              <a:rPr lang="en-US" sz="1600" b="0" i="0" u="none" strike="noStrike" cap="none" spc="0">
                <a:ln>
                  <a:noFill/>
                </a:ln>
                <a:solidFill>
                  <a:prstClr val="black"/>
                </a:solidFill>
                <a:latin typeface="Calibri"/>
                <a:ea typeface="Open Sans Light"/>
                <a:cs typeface="Calibri"/>
              </a:rPr>
              <a:t> will be held with relevant stakeholders</a:t>
            </a:r>
            <a:endParaRPr/>
          </a:p>
        </p:txBody>
      </p:sp>
      <p:sp>
        <p:nvSpPr>
          <p:cNvPr id="12" name="TextShape 2" hidden="0"/>
          <p:cNvSpPr>
            <a:spLocks noAdjustHandles="0" noChangeArrowheads="0"/>
          </p:cNvSpPr>
          <p:nvPr isPhoto="0" userDrawn="0"/>
        </p:nvSpPr>
        <p:spPr bwMode="auto">
          <a:xfrm>
            <a:off x="4334245" y="270000"/>
            <a:ext cx="7624393" cy="804826"/>
          </a:xfrm>
          <a:prstGeom prst="rect">
            <a:avLst/>
          </a:prstGeom>
          <a:noFill/>
          <a:ln>
            <a:noFill/>
          </a:ln>
        </p:spPr>
        <p:txBody>
          <a:bodyPr>
            <a:noAutofit/>
          </a:bodyPr>
          <a:lstStyle/>
          <a:p>
            <a:pPr marR="0" lvl="0" algn="ctr" defTabSz="914400">
              <a:lnSpc>
                <a:spcPct val="100000"/>
              </a:lnSpc>
              <a:spcBef>
                <a:spcPts val="0"/>
              </a:spcBef>
              <a:spcAft>
                <a:spcPts val="600"/>
              </a:spcAft>
              <a:buClrTx/>
              <a:buSzTx/>
              <a:defRPr/>
            </a:pPr>
            <a:r>
              <a:rPr lang="en-US" i="0" u="none" strike="noStrike" cap="none" spc="-1">
                <a:ln>
                  <a:noFill/>
                </a:ln>
                <a:latin typeface="Calibri"/>
              </a:rPr>
              <a:t>The IPS holistic framework has been characterized by an </a:t>
            </a:r>
            <a:r>
              <a:rPr lang="en-US" b="1" i="0" u="none" strike="noStrike" cap="none" spc="-1">
                <a:ln>
                  <a:noFill/>
                </a:ln>
                <a:latin typeface="Calibri"/>
              </a:rPr>
              <a:t>iterative release, </a:t>
            </a:r>
            <a:r>
              <a:rPr lang="en-US" i="0" u="none" strike="noStrike" cap="none" spc="-1">
                <a:ln>
                  <a:noFill/>
                </a:ln>
                <a:latin typeface="Calibri"/>
              </a:rPr>
              <a:t>to be completed by December 2023.</a:t>
            </a:r>
            <a:r>
              <a:rPr lang="en-US" b="1" i="0" u="none" strike="noStrike" cap="none" spc="-1">
                <a:ln>
                  <a:noFill/>
                </a:ln>
                <a:latin typeface="Calibri"/>
              </a:rPr>
              <a:t> </a:t>
            </a:r>
            <a:endParaRPr lang="en-US" b="1" spc="-1">
              <a:latin typeface="Calibri"/>
            </a:endParaRPr>
          </a:p>
          <a:p>
            <a:pPr marL="285750" marR="0" lvl="0" indent="-285750" algn="ctr" defTabSz="914400">
              <a:lnSpc>
                <a:spcPct val="100000"/>
              </a:lnSpc>
              <a:spcBef>
                <a:spcPts val="0"/>
              </a:spcBef>
              <a:spcAft>
                <a:spcPts val="600"/>
              </a:spcAft>
              <a:buClrTx/>
              <a:buSzTx/>
              <a:buFont typeface="Arial"/>
              <a:buChar char="•"/>
              <a:defRPr/>
            </a:pPr>
            <a:endParaRPr lang="en-US" i="0" u="none" strike="noStrike" cap="none" spc="-1">
              <a:ln>
                <a:noFill/>
              </a:ln>
              <a:latin typeface="Calibri"/>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Title 5" hidden="0"/>
          <p:cNvSpPr>
            <a:spLocks noGrp="1"/>
          </p:cNvSpPr>
          <p:nvPr isPhoto="0" userDrawn="0">
            <p:ph type="title" hasCustomPrompt="0"/>
          </p:nvPr>
        </p:nvSpPr>
        <p:spPr bwMode="auto"/>
        <p:txBody>
          <a:bodyPr anchor="ctr"/>
          <a:lstStyle/>
          <a:p>
            <a:pPr algn="ctr">
              <a:defRPr/>
            </a:pPr>
            <a:r>
              <a:rPr lang="en-GB"/>
              <a:t>The IPS Agile Roadmap</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sp>
        <p:nvSpPr>
          <p:cNvPr id="4" name="Rectangle 55" hidden="0"/>
          <p:cNvSpPr/>
          <p:nvPr isPhoto="0" userDrawn="0"/>
        </p:nvSpPr>
        <p:spPr bwMode="auto">
          <a:xfrm>
            <a:off x="4118041" y="0"/>
            <a:ext cx="8203984" cy="6858000"/>
          </a:xfrm>
          <a:prstGeom prst="rect">
            <a:avLst/>
          </a:prstGeom>
          <a:solidFill>
            <a:srgbClr val="F9F9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1200"/>
              </a:spcAft>
              <a:defRPr/>
            </a:pPr>
            <a:endParaRPr lang="el-GR" sz="1050">
              <a:latin typeface="Calibri Light"/>
              <a:ea typeface="Calibri"/>
              <a:cs typeface="Calibri"/>
            </a:endParaRPr>
          </a:p>
        </p:txBody>
      </p:sp>
      <p:sp>
        <p:nvSpPr>
          <p:cNvPr id="5" name="TextBox 3" hidden="0"/>
          <p:cNvSpPr>
            <a:spLocks noAdjustHandles="0" noChangeArrowheads="0"/>
          </p:cNvSpPr>
          <p:nvPr isPhoto="0" userDrawn="0"/>
        </p:nvSpPr>
        <p:spPr bwMode="auto">
          <a:xfrm>
            <a:off x="446400" y="2275200"/>
            <a:ext cx="3663461" cy="1754326"/>
          </a:xfrm>
          <a:prstGeom prst="rect">
            <a:avLst/>
          </a:prstGeom>
          <a:noFill/>
        </p:spPr>
        <p:txBody>
          <a:bodyPr wrap="square" rtlCol="0">
            <a:spAutoFit/>
          </a:bodyPr>
          <a:lstStyle/>
          <a:p>
            <a:pPr>
              <a:defRPr/>
            </a:pPr>
            <a:r>
              <a:rPr lang="it-IT" sz="3600">
                <a:latin typeface="Calibri"/>
                <a:cs typeface="Calibri Light"/>
              </a:rPr>
              <a:t>IPS Agile roadmap – sources and </a:t>
            </a:r>
            <a:r>
              <a:rPr lang="it-IT" sz="3600">
                <a:latin typeface="Calibri"/>
                <a:cs typeface="Calibri Light"/>
              </a:rPr>
              <a:t>results</a:t>
            </a:r>
            <a:endParaRPr lang="en-US" sz="3600">
              <a:latin typeface="Calibri"/>
              <a:cs typeface="Calibri Light"/>
            </a:endParaRPr>
          </a:p>
        </p:txBody>
      </p:sp>
      <p:sp>
        <p:nvSpPr>
          <p:cNvPr id="6" name="Oval 5" hidden="0"/>
          <p:cNvSpPr/>
          <p:nvPr isPhoto="0" userDrawn="0"/>
        </p:nvSpPr>
        <p:spPr bwMode="auto">
          <a:xfrm>
            <a:off x="6003290" y="590549"/>
            <a:ext cx="5181600" cy="2032000"/>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pic>
        <p:nvPicPr>
          <p:cNvPr id="7" name="Picture 7" hidden="0"/>
          <p:cNvPicPr>
            <a:picLocks noChangeAspect="1"/>
          </p:cNvPicPr>
          <p:nvPr isPhoto="0" userDrawn="0"/>
        </p:nvPicPr>
        <p:blipFill>
          <a:blip r:embed="rId2"/>
          <a:stretch/>
        </p:blipFill>
        <p:spPr bwMode="auto">
          <a:xfrm>
            <a:off x="9542398" y="368256"/>
            <a:ext cx="2082671" cy="1179032"/>
          </a:xfrm>
          <a:prstGeom prst="rect">
            <a:avLst/>
          </a:prstGeom>
          <a:ln>
            <a:solidFill>
              <a:schemeClr val="accent1"/>
            </a:solidFill>
          </a:ln>
        </p:spPr>
      </p:pic>
      <p:pic>
        <p:nvPicPr>
          <p:cNvPr id="8" name="Picture 9" hidden="0"/>
          <p:cNvPicPr>
            <a:picLocks noChangeAspect="1"/>
          </p:cNvPicPr>
          <p:nvPr isPhoto="0" userDrawn="0"/>
        </p:nvPicPr>
        <p:blipFill>
          <a:blip r:embed="rId3"/>
          <a:stretch/>
        </p:blipFill>
        <p:spPr bwMode="auto">
          <a:xfrm>
            <a:off x="5530806" y="368256"/>
            <a:ext cx="2416162" cy="1179032"/>
          </a:xfrm>
          <a:prstGeom prst="rect">
            <a:avLst/>
          </a:prstGeom>
        </p:spPr>
      </p:pic>
      <p:pic>
        <p:nvPicPr>
          <p:cNvPr id="9" name="Picture 26" hidden="0"/>
          <p:cNvPicPr>
            <a:picLocks noChangeAspect="1"/>
          </p:cNvPicPr>
          <p:nvPr isPhoto="0" userDrawn="0"/>
        </p:nvPicPr>
        <p:blipFill>
          <a:blip r:embed="rId4"/>
          <a:stretch/>
        </p:blipFill>
        <p:spPr bwMode="auto">
          <a:xfrm>
            <a:off x="6935113" y="1666842"/>
            <a:ext cx="3435030" cy="1461844"/>
          </a:xfrm>
          <a:prstGeom prst="rect">
            <a:avLst/>
          </a:prstGeom>
          <a:noFill/>
        </p:spPr>
      </p:pic>
      <p:sp>
        <p:nvSpPr>
          <p:cNvPr id="10" name="TextBox 28" hidden="0"/>
          <p:cNvSpPr>
            <a:spLocks noAdjustHandles="0" noChangeArrowheads="0"/>
          </p:cNvSpPr>
          <p:nvPr isPhoto="0" userDrawn="0"/>
        </p:nvSpPr>
        <p:spPr bwMode="auto">
          <a:xfrm>
            <a:off x="6651446" y="3870444"/>
            <a:ext cx="1587868" cy="584775"/>
          </a:xfrm>
          <a:prstGeom prst="rect">
            <a:avLst/>
          </a:prstGeom>
          <a:noFill/>
        </p:spPr>
        <p:txBody>
          <a:bodyPr wrap="square">
            <a:spAutoFit/>
          </a:bodyPr>
          <a:lstStyle/>
          <a:p>
            <a:pPr algn="ctr">
              <a:defRPr/>
            </a:pPr>
            <a:r>
              <a:rPr lang="en-GB" sz="1600">
                <a:solidFill>
                  <a:schemeClr val="accent1">
                    <a:lumMod val="50000"/>
                  </a:schemeClr>
                </a:solidFill>
                <a:latin typeface="Arial Rounded MT Bold"/>
                <a:ea typeface="Calibri"/>
                <a:cs typeface="Times New Roman"/>
              </a:rPr>
              <a:t>Grounding building block</a:t>
            </a:r>
            <a:endParaRPr lang="en-US" sz="1600">
              <a:solidFill>
                <a:schemeClr val="accent1">
                  <a:lumMod val="50000"/>
                </a:schemeClr>
              </a:solidFill>
              <a:latin typeface="Arial Rounded MT Bold"/>
            </a:endParaRPr>
          </a:p>
        </p:txBody>
      </p:sp>
      <p:cxnSp>
        <p:nvCxnSpPr>
          <p:cNvPr id="11" name="Straight Connector 15" hidden="0"/>
          <p:cNvCxnSpPr>
            <a:cxnSpLocks/>
          </p:cNvCxnSpPr>
          <p:nvPr isPhoto="0" userDrawn="0"/>
        </p:nvCxnSpPr>
        <p:spPr bwMode="auto">
          <a:xfrm>
            <a:off x="4755515" y="251855"/>
            <a:ext cx="0" cy="3005695"/>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TextBox 21" hidden="0"/>
          <p:cNvSpPr>
            <a:spLocks noAdjustHandles="0" noChangeArrowheads="0"/>
          </p:cNvSpPr>
          <p:nvPr isPhoto="0" userDrawn="0"/>
        </p:nvSpPr>
        <p:spPr bwMode="auto">
          <a:xfrm rot="16199999">
            <a:off x="3503204" y="1277434"/>
            <a:ext cx="1840551" cy="400110"/>
          </a:xfrm>
          <a:prstGeom prst="rect">
            <a:avLst/>
          </a:prstGeom>
          <a:noFill/>
        </p:spPr>
        <p:txBody>
          <a:bodyPr wrap="square" rtlCol="0">
            <a:spAutoFit/>
          </a:bodyPr>
          <a:lstStyle/>
          <a:p>
            <a:pPr>
              <a:defRPr/>
            </a:pPr>
            <a:r>
              <a:rPr lang="en-US" sz="2000" b="1">
                <a:solidFill>
                  <a:schemeClr val="accent1"/>
                </a:solidFill>
                <a:latin typeface="Calibri"/>
                <a:cs typeface="Calibri"/>
              </a:rPr>
              <a:t>The inputs</a:t>
            </a:r>
            <a:endParaRPr/>
          </a:p>
        </p:txBody>
      </p:sp>
      <p:cxnSp>
        <p:nvCxnSpPr>
          <p:cNvPr id="13" name="Straight Connector 10" hidden="0"/>
          <p:cNvCxnSpPr>
            <a:cxnSpLocks/>
          </p:cNvCxnSpPr>
          <p:nvPr isPhoto="0" userDrawn="0"/>
        </p:nvCxnSpPr>
        <p:spPr bwMode="auto">
          <a:xfrm>
            <a:off x="4755515" y="3397459"/>
            <a:ext cx="0" cy="136885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TextBox 11" hidden="0"/>
          <p:cNvSpPr>
            <a:spLocks noAdjustHandles="0" noChangeArrowheads="0"/>
          </p:cNvSpPr>
          <p:nvPr isPhoto="0" userDrawn="0"/>
        </p:nvSpPr>
        <p:spPr bwMode="auto">
          <a:xfrm rot="16199999">
            <a:off x="3537049" y="3637241"/>
            <a:ext cx="1840551" cy="400110"/>
          </a:xfrm>
          <a:prstGeom prst="rect">
            <a:avLst/>
          </a:prstGeom>
          <a:noFill/>
        </p:spPr>
        <p:txBody>
          <a:bodyPr wrap="square" rtlCol="0">
            <a:spAutoFit/>
          </a:bodyPr>
          <a:lstStyle/>
          <a:p>
            <a:pPr>
              <a:defRPr/>
            </a:pPr>
            <a:r>
              <a:rPr lang="en-US" sz="2000" b="1">
                <a:solidFill>
                  <a:schemeClr val="accent1"/>
                </a:solidFill>
                <a:latin typeface="Calibri"/>
                <a:cs typeface="Calibri"/>
              </a:rPr>
              <a:t>The output</a:t>
            </a:r>
            <a:endParaRPr/>
          </a:p>
        </p:txBody>
      </p:sp>
      <p:sp>
        <p:nvSpPr>
          <p:cNvPr id="15" name="Oval 13" hidden="0"/>
          <p:cNvSpPr>
            <a:spLocks noChangeAspect="1"/>
          </p:cNvSpPr>
          <p:nvPr isPhoto="0" userDrawn="0"/>
        </p:nvSpPr>
        <p:spPr bwMode="auto">
          <a:xfrm>
            <a:off x="5847437" y="3837297"/>
            <a:ext cx="720000" cy="72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6" name="TextBox 2" hidden="0"/>
          <p:cNvSpPr>
            <a:spLocks noAdjustHandles="0" noChangeArrowheads="0"/>
          </p:cNvSpPr>
          <p:nvPr isPhoto="0" userDrawn="0"/>
        </p:nvSpPr>
        <p:spPr bwMode="auto">
          <a:xfrm>
            <a:off x="5952948" y="3781798"/>
            <a:ext cx="495024" cy="830997"/>
          </a:xfrm>
          <a:prstGeom prst="rect">
            <a:avLst/>
          </a:prstGeom>
          <a:noFill/>
        </p:spPr>
        <p:txBody>
          <a:bodyPr wrap="square" rtlCol="0">
            <a:spAutoFit/>
          </a:bodyPr>
          <a:lstStyle/>
          <a:p>
            <a:pPr>
              <a:defRPr/>
            </a:pPr>
            <a:r>
              <a:rPr lang="en-US" sz="4800">
                <a:solidFill>
                  <a:schemeClr val="bg1"/>
                </a:solidFill>
                <a:latin typeface="Arial Rounded MT Bold"/>
              </a:rPr>
              <a:t>1</a:t>
            </a:r>
            <a:endParaRPr/>
          </a:p>
        </p:txBody>
      </p:sp>
      <p:sp>
        <p:nvSpPr>
          <p:cNvPr id="17" name="TextBox 16" hidden="0"/>
          <p:cNvSpPr>
            <a:spLocks noAdjustHandles="0" noChangeArrowheads="0"/>
          </p:cNvSpPr>
          <p:nvPr isPhoto="0" userDrawn="0"/>
        </p:nvSpPr>
        <p:spPr bwMode="auto">
          <a:xfrm>
            <a:off x="9359520" y="3892551"/>
            <a:ext cx="2082670" cy="584775"/>
          </a:xfrm>
          <a:prstGeom prst="rect">
            <a:avLst/>
          </a:prstGeom>
          <a:noFill/>
        </p:spPr>
        <p:txBody>
          <a:bodyPr wrap="square">
            <a:spAutoFit/>
          </a:bodyPr>
          <a:lstStyle/>
          <a:p>
            <a:pPr algn="ctr">
              <a:defRPr/>
            </a:pPr>
            <a:r>
              <a:rPr lang="en-GB" sz="1600">
                <a:solidFill>
                  <a:schemeClr val="accent1">
                    <a:lumMod val="50000"/>
                  </a:schemeClr>
                </a:solidFill>
                <a:latin typeface="Arial Rounded MT Bold"/>
                <a:ea typeface="Calibri"/>
                <a:cs typeface="Times New Roman"/>
              </a:rPr>
              <a:t>Consequential steps</a:t>
            </a:r>
            <a:endParaRPr lang="en-US" sz="1600">
              <a:solidFill>
                <a:schemeClr val="accent1">
                  <a:lumMod val="50000"/>
                </a:schemeClr>
              </a:solidFill>
              <a:latin typeface="Arial Rounded MT Bold"/>
            </a:endParaRPr>
          </a:p>
        </p:txBody>
      </p:sp>
      <p:sp>
        <p:nvSpPr>
          <p:cNvPr id="18" name="Oval 17" hidden="0"/>
          <p:cNvSpPr>
            <a:spLocks noChangeAspect="1"/>
          </p:cNvSpPr>
          <p:nvPr isPhoto="0" userDrawn="0"/>
        </p:nvSpPr>
        <p:spPr bwMode="auto">
          <a:xfrm>
            <a:off x="8731462" y="3837297"/>
            <a:ext cx="720000" cy="72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sp>
        <p:nvSpPr>
          <p:cNvPr id="19" name="TextBox 18" hidden="0"/>
          <p:cNvSpPr>
            <a:spLocks noAdjustHandles="0" noChangeArrowheads="0"/>
          </p:cNvSpPr>
          <p:nvPr isPhoto="0" userDrawn="0"/>
        </p:nvSpPr>
        <p:spPr bwMode="auto">
          <a:xfrm>
            <a:off x="8837358" y="3781798"/>
            <a:ext cx="495024" cy="830997"/>
          </a:xfrm>
          <a:prstGeom prst="rect">
            <a:avLst/>
          </a:prstGeom>
          <a:noFill/>
        </p:spPr>
        <p:txBody>
          <a:bodyPr wrap="square" rtlCol="0">
            <a:spAutoFit/>
          </a:bodyPr>
          <a:lstStyle/>
          <a:p>
            <a:pPr>
              <a:defRPr/>
            </a:pPr>
            <a:r>
              <a:rPr lang="en-US" sz="4800">
                <a:solidFill>
                  <a:schemeClr val="bg1"/>
                </a:solidFill>
                <a:latin typeface="Arial Rounded MT Bold"/>
              </a:rPr>
              <a:t>4</a:t>
            </a:r>
            <a:endParaRPr/>
          </a:p>
        </p:txBody>
      </p:sp>
      <p:sp>
        <p:nvSpPr>
          <p:cNvPr id="20" name="Arrow: Down 8" hidden="0"/>
          <p:cNvSpPr/>
          <p:nvPr isPhoto="0" userDrawn="0"/>
        </p:nvSpPr>
        <p:spPr bwMode="auto">
          <a:xfrm>
            <a:off x="8388410" y="3285836"/>
            <a:ext cx="297483" cy="301991"/>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p>
        </p:txBody>
      </p:sp>
      <p:cxnSp>
        <p:nvCxnSpPr>
          <p:cNvPr id="21" name="Straight Connector 12" hidden="0"/>
          <p:cNvCxnSpPr>
            <a:cxnSpLocks/>
          </p:cNvCxnSpPr>
          <p:nvPr isPhoto="0" userDrawn="0"/>
        </p:nvCxnSpPr>
        <p:spPr bwMode="auto">
          <a:xfrm>
            <a:off x="4755515" y="4937760"/>
            <a:ext cx="0" cy="164872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TextBox 14" hidden="0"/>
          <p:cNvSpPr>
            <a:spLocks noAdjustHandles="0" noChangeArrowheads="0"/>
          </p:cNvSpPr>
          <p:nvPr isPhoto="0" userDrawn="0"/>
        </p:nvSpPr>
        <p:spPr bwMode="auto">
          <a:xfrm rot="16199999">
            <a:off x="3969246" y="5646497"/>
            <a:ext cx="908469" cy="400110"/>
          </a:xfrm>
          <a:prstGeom prst="rect">
            <a:avLst/>
          </a:prstGeom>
          <a:noFill/>
        </p:spPr>
        <p:txBody>
          <a:bodyPr wrap="square" rtlCol="0">
            <a:spAutoFit/>
          </a:bodyPr>
          <a:lstStyle/>
          <a:p>
            <a:pPr>
              <a:defRPr/>
            </a:pPr>
            <a:r>
              <a:rPr lang="en-US" sz="2000" b="1">
                <a:solidFill>
                  <a:schemeClr val="accent1"/>
                </a:solidFill>
                <a:latin typeface="Calibri"/>
                <a:cs typeface="Calibri"/>
              </a:rPr>
              <a:t>Agility</a:t>
            </a:r>
            <a:endParaRPr/>
          </a:p>
        </p:txBody>
      </p:sp>
      <p:sp>
        <p:nvSpPr>
          <p:cNvPr id="23" name="Rectangle: Rounded Corners 19" hidden="0"/>
          <p:cNvSpPr/>
          <p:nvPr isPhoto="0" userDrawn="0"/>
        </p:nvSpPr>
        <p:spPr bwMode="gray">
          <a:xfrm>
            <a:off x="5054607" y="5071935"/>
            <a:ext cx="6945288" cy="1461844"/>
          </a:xfrm>
          <a:prstGeom prst="roundRect">
            <a:avLst>
              <a:gd name="adj" fmla="val 32305"/>
            </a:avLst>
          </a:prstGeom>
          <a:solidFill>
            <a:schemeClr val="accent5">
              <a:lumMod val="20000"/>
              <a:lumOff val="80000"/>
            </a:schemeClr>
          </a:solidFill>
          <a:ln w="9525" algn="ctr">
            <a:solidFill>
              <a:srgbClr val="53565A"/>
            </a:solidFill>
            <a:prstDash val="sysDash"/>
            <a:miter lim="800000"/>
            <a:headEnd/>
            <a:tailEnd/>
          </a:ln>
        </p:spPr>
        <p:txBody>
          <a:bodyPr wrap="square" lIns="68378" tIns="66480" rIns="66480" bIns="66480" rtlCol="0" anchor="ctr" anchorCtr="0"/>
          <a:lstStyle/>
          <a:p>
            <a:pPr marL="0" marR="0" lvl="0" indent="0" algn="ctr" defTabSz="911696">
              <a:lnSpc>
                <a:spcPct val="100000"/>
              </a:lnSpc>
              <a:spcBef>
                <a:spcPts val="0"/>
              </a:spcBef>
              <a:spcAft>
                <a:spcPts val="0"/>
              </a:spcAft>
              <a:buClrTx/>
              <a:buSzTx/>
              <a:buFontTx/>
              <a:buNone/>
              <a:defRPr/>
            </a:pPr>
            <a:r>
              <a:rPr lang="en-US">
                <a:solidFill>
                  <a:prstClr val="black"/>
                </a:solidFill>
                <a:latin typeface="Calibri Light"/>
              </a:rPr>
              <a:t>A</a:t>
            </a:r>
            <a:r>
              <a:rPr lang="en-US" sz="1800" i="0" u="none" strike="noStrike" cap="none" spc="0">
                <a:ln>
                  <a:noFill/>
                </a:ln>
                <a:solidFill>
                  <a:prstClr val="black"/>
                </a:solidFill>
                <a:latin typeface="Calibri Light"/>
              </a:rPr>
              <a:t>gile</a:t>
            </a:r>
            <a:r>
              <a:rPr lang="en-US" sz="1800" i="0" u="none" strike="noStrike" cap="none" spc="0">
                <a:ln>
                  <a:noFill/>
                </a:ln>
                <a:solidFill>
                  <a:prstClr val="black"/>
                </a:solidFill>
                <a:latin typeface="Calibri Light"/>
              </a:rPr>
              <a:t> methodologies present </a:t>
            </a:r>
            <a:r>
              <a:rPr lang="en-US" sz="1800" b="1" i="0" u="none" strike="noStrike" cap="none" spc="0">
                <a:ln>
                  <a:noFill/>
                </a:ln>
                <a:solidFill>
                  <a:prstClr val="black"/>
                </a:solidFill>
                <a:latin typeface="Calibri Light"/>
              </a:rPr>
              <a:t>benefits</a:t>
            </a:r>
            <a:r>
              <a:rPr lang="en-US" sz="1800" i="0" u="none" strike="noStrike" cap="none" spc="0">
                <a:ln>
                  <a:noFill/>
                </a:ln>
                <a:solidFill>
                  <a:prstClr val="black"/>
                </a:solidFill>
                <a:latin typeface="Calibri Light"/>
              </a:rPr>
              <a:t> such as increased flexibility, continuous improvement and product validation, BUT they tend to have </a:t>
            </a:r>
            <a:r>
              <a:rPr lang="en-US" sz="1800" b="1" i="0" u="none" strike="noStrike" cap="none" spc="0">
                <a:ln>
                  <a:noFill/>
                </a:ln>
                <a:solidFill>
                  <a:prstClr val="black"/>
                </a:solidFill>
                <a:latin typeface="Calibri Light"/>
              </a:rPr>
              <a:t>strict rules of implementation</a:t>
            </a:r>
            <a:r>
              <a:rPr lang="en-US" sz="1800" i="0" u="none" strike="noStrike" cap="none" spc="0">
                <a:ln>
                  <a:noFill/>
                </a:ln>
                <a:solidFill>
                  <a:prstClr val="black"/>
                </a:solidFill>
                <a:latin typeface="Calibri Light"/>
              </a:rPr>
              <a:t>. Thus, we tried to include blended elements of agility that can fit the complexity of IPS delivery.</a:t>
            </a:r>
            <a:endParaRPr/>
          </a:p>
        </p:txBody>
      </p:sp>
    </p:spTree>
  </p:cSld>
  <p:clrMapOvr>
    <a:masterClrMapping/>
  </p:clrMapOvr>
  <mc:AlternateContent xmlns:mc="http://schemas.openxmlformats.org/markup-compatibility/2006">
    <mc:Choice xmlns:p14="http://schemas.microsoft.com/office/powerpoint/2010/main" Requires="p14">
      <p:transition p14:dur="2000" advClick="1"/>
    </mc:Choice>
    <mc:Fallback>
      <p:transition advClick="1"/>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hidden="0"/>
        <p:cNvGrpSpPr/>
        <p:nvPr isPhoto="0" userDrawn="0"/>
      </p:nvGrpSpPr>
      <p:grpSpPr bwMode="auto">
        <a:xfrm>
          <a:off x="0" y="0"/>
          <a:ext cx="0" cy="0"/>
          <a:chOff x="0" y="0"/>
          <a:chExt cx="0" cy="0"/>
        </a:xfrm>
      </p:grpSpPr>
      <p:grpSp>
        <p:nvGrpSpPr>
          <p:cNvPr id="4" name="Group 1" hidden="0"/>
          <p:cNvGrpSpPr/>
          <p:nvPr isPhoto="0" userDrawn="0"/>
        </p:nvGrpSpPr>
        <p:grpSpPr bwMode="auto">
          <a:xfrm>
            <a:off x="620486" y="394348"/>
            <a:ext cx="10951029" cy="6069303"/>
            <a:chOff x="433860" y="157817"/>
            <a:chExt cx="10951029" cy="6069303"/>
          </a:xfrm>
        </p:grpSpPr>
        <p:sp>
          <p:nvSpPr>
            <p:cNvPr id="5" name="Rectangle: Rounded Corners 10" hidden="0"/>
            <p:cNvSpPr/>
            <p:nvPr isPhoto="0" userDrawn="0"/>
          </p:nvSpPr>
          <p:spPr bwMode="gray">
            <a:xfrm>
              <a:off x="713050" y="5300797"/>
              <a:ext cx="10626728" cy="926324"/>
            </a:xfrm>
            <a:prstGeom prst="roundRect">
              <a:avLst>
                <a:gd name="adj" fmla="val 32305"/>
              </a:avLst>
            </a:prstGeom>
            <a:solidFill>
              <a:srgbClr val="FFC000">
                <a:alpha val="48000"/>
              </a:srgbClr>
            </a:solidFill>
            <a:ln w="9525" algn="ctr">
              <a:solidFill>
                <a:schemeClr val="bg2"/>
              </a:solidFill>
              <a:prstDash val="sysDash"/>
              <a:miter lim="800000"/>
              <a:headEnd/>
              <a:tailEnd/>
            </a:ln>
          </p:spPr>
          <p:txBody>
            <a:bodyPr wrap="square" lIns="68378" tIns="66480" rIns="66480" bIns="66480" rtlCol="0" anchor="ctr" anchorCtr="0"/>
            <a:lstStyle/>
            <a:p>
              <a:pPr marL="0" marR="0" lvl="0" indent="0" algn="ctr" defTabSz="911696">
                <a:lnSpc>
                  <a:spcPct val="100000"/>
                </a:lnSpc>
                <a:spcBef>
                  <a:spcPts val="0"/>
                </a:spcBef>
                <a:spcAft>
                  <a:spcPts val="0"/>
                </a:spcAft>
                <a:buClrTx/>
                <a:buSzTx/>
                <a:buFontTx/>
                <a:buNone/>
                <a:defRPr/>
              </a:pPr>
              <a:r>
                <a:rPr lang="en-US" sz="1800" b="1" i="0" u="none" strike="noStrike" cap="none" spc="0">
                  <a:ln>
                    <a:noFill/>
                  </a:ln>
                  <a:solidFill>
                    <a:prstClr val="black"/>
                  </a:solidFill>
                  <a:latin typeface="Calibri Light"/>
                  <a:ea typeface="+mn-ea"/>
                  <a:cs typeface="+mn-cs"/>
                </a:rPr>
                <a:t>Stakeholder engagement</a:t>
              </a:r>
              <a:endParaRPr/>
            </a:p>
          </p:txBody>
        </p:sp>
        <p:sp>
          <p:nvSpPr>
            <p:cNvPr id="6" name="Rectangle: Rounded Corners 5" hidden="0"/>
            <p:cNvSpPr/>
            <p:nvPr isPhoto="0" userDrawn="0"/>
          </p:nvSpPr>
          <p:spPr bwMode="auto">
            <a:xfrm>
              <a:off x="3273042" y="487866"/>
              <a:ext cx="2433478" cy="4443053"/>
            </a:xfrm>
            <a:prstGeom prst="roundRect">
              <a:avLst>
                <a:gd name="adj" fmla="val 16667"/>
              </a:avLst>
            </a:prstGeom>
            <a:solidFill>
              <a:schemeClr val="accent6">
                <a:lumMod val="20000"/>
                <a:lumOff val="80000"/>
                <a:alpha val="41000"/>
              </a:schemeClr>
            </a:solidFill>
            <a:ln w="9525" cap="flat" cmpd="sng" algn="ctr">
              <a:solidFill>
                <a:srgbClr val="5B9BD5">
                  <a:lumMod val="50000"/>
                </a:srgbClr>
              </a:solidFill>
              <a:prstDash val="sysDash"/>
              <a:miter lim="800000"/>
            </a:ln>
          </p:spPr>
          <p:txBody>
            <a:bodyPr rtlCol="0" anchor="t" anchorCtr="0"/>
            <a:lstStyle/>
            <a:p>
              <a:pPr marL="0" marR="0" lvl="0" indent="0" algn="ctr" defTabSz="914400">
                <a:lnSpc>
                  <a:spcPct val="100000"/>
                </a:lnSpc>
                <a:spcBef>
                  <a:spcPts val="0"/>
                </a:spcBef>
                <a:spcAft>
                  <a:spcPts val="1200"/>
                </a:spcAft>
                <a:buClrTx/>
                <a:buSzTx/>
                <a:buFontTx/>
                <a:buNone/>
                <a:defRPr/>
              </a:pPr>
              <a:r>
                <a:rPr lang="en-US" sz="1800" b="1" i="0" u="none" strike="noStrike" cap="none" spc="0">
                  <a:ln>
                    <a:noFill/>
                  </a:ln>
                  <a:solidFill>
                    <a:srgbClr val="000000"/>
                  </a:solidFill>
                  <a:latin typeface="Calibri Light"/>
                  <a:ea typeface="+mn-ea"/>
                  <a:cs typeface="Calibri"/>
                </a:rPr>
                <a:t>2. Plan the journey</a:t>
              </a:r>
              <a:endParaRPr/>
            </a:p>
            <a:p>
              <a:pPr marL="285750" marR="0" lvl="0" indent="-285750" algn="l" defTabSz="914400">
                <a:lnSpc>
                  <a:spcPct val="100000"/>
                </a:lnSpc>
                <a:spcBef>
                  <a:spcPts val="0"/>
                </a:spcBef>
                <a:spcAft>
                  <a:spcPts val="600"/>
                </a:spcAft>
                <a:buClrTx/>
                <a:buSzTx/>
                <a:buFont typeface="Arial"/>
                <a:buChar char="•"/>
                <a:defRPr/>
              </a:pPr>
              <a:r>
                <a:rPr lang="en-US" sz="1600" b="0" i="0" u="none" strike="noStrike" cap="none" spc="0">
                  <a:ln>
                    <a:noFill/>
                  </a:ln>
                  <a:solidFill>
                    <a:srgbClr val="000000"/>
                  </a:solidFill>
                  <a:latin typeface="Calibri Light"/>
                  <a:ea typeface="Calibri"/>
                  <a:cs typeface="Calibri"/>
                </a:rPr>
                <a:t>Map stakeholders and assign roles and responsibilities</a:t>
              </a:r>
              <a:endParaRPr/>
            </a:p>
            <a:p>
              <a:pPr marL="285750" marR="0" lvl="0" indent="-285750" algn="l" defTabSz="914400">
                <a:lnSpc>
                  <a:spcPct val="100000"/>
                </a:lnSpc>
                <a:spcBef>
                  <a:spcPts val="0"/>
                </a:spcBef>
                <a:spcAft>
                  <a:spcPts val="600"/>
                </a:spcAft>
                <a:buClrTx/>
                <a:buSzTx/>
                <a:buFont typeface="Arial"/>
                <a:buChar char="•"/>
                <a:defRPr/>
              </a:pPr>
              <a:r>
                <a:rPr lang="en-US" sz="1600" b="0" i="0" u="none" strike="noStrike" cap="none" spc="0">
                  <a:ln>
                    <a:noFill/>
                  </a:ln>
                  <a:solidFill>
                    <a:srgbClr val="000000"/>
                  </a:solidFill>
                  <a:latin typeface="Calibri Light"/>
                  <a:ea typeface="Calibri"/>
                  <a:cs typeface="Calibri"/>
                </a:rPr>
                <a:t>Set up governance bodies, communication channels and the project report</a:t>
              </a:r>
              <a:endParaRPr/>
            </a:p>
            <a:p>
              <a:pPr marL="285750" marR="0" lvl="0" indent="-285750" algn="l" defTabSz="914400">
                <a:lnSpc>
                  <a:spcPct val="100000"/>
                </a:lnSpc>
                <a:spcBef>
                  <a:spcPts val="0"/>
                </a:spcBef>
                <a:spcAft>
                  <a:spcPts val="600"/>
                </a:spcAft>
                <a:buClrTx/>
                <a:buSzTx/>
                <a:buFont typeface="Arial"/>
                <a:buChar char="•"/>
                <a:defRPr/>
              </a:pPr>
              <a:r>
                <a:rPr lang="en-US" sz="1600" b="0" i="0" u="none" strike="noStrike" cap="none" spc="0">
                  <a:ln>
                    <a:noFill/>
                  </a:ln>
                  <a:solidFill>
                    <a:srgbClr val="000000"/>
                  </a:solidFill>
                  <a:latin typeface="Calibri Light"/>
                  <a:ea typeface="Calibri"/>
                  <a:cs typeface="Calibri"/>
                </a:rPr>
                <a:t>Ensure inclusiveness and accessibility</a:t>
              </a:r>
              <a:endParaRPr/>
            </a:p>
            <a:p>
              <a:pPr marL="285750" marR="0" lvl="0" indent="-285750" algn="l" defTabSz="914400">
                <a:lnSpc>
                  <a:spcPct val="100000"/>
                </a:lnSpc>
                <a:spcBef>
                  <a:spcPts val="0"/>
                </a:spcBef>
                <a:spcAft>
                  <a:spcPts val="600"/>
                </a:spcAft>
                <a:buClrTx/>
                <a:buSzTx/>
                <a:buFont typeface="Arial"/>
                <a:buChar char="•"/>
                <a:defRPr/>
              </a:pPr>
              <a:r>
                <a:rPr lang="en-US" sz="1600" b="0" i="0" u="none" strike="noStrike" cap="none" spc="0">
                  <a:ln>
                    <a:noFill/>
                  </a:ln>
                  <a:solidFill>
                    <a:srgbClr val="000000"/>
                  </a:solidFill>
                  <a:latin typeface="Calibri Light"/>
                  <a:ea typeface="Calibri"/>
                  <a:cs typeface="Calibri"/>
                </a:rPr>
                <a:t>Define a tailored plan: d</a:t>
              </a:r>
              <a:r>
                <a:rPr lang="en-US" sz="1600" b="0" i="0" u="none" strike="noStrike" cap="none" spc="0">
                  <a:ln>
                    <a:noFill/>
                  </a:ln>
                  <a:solidFill>
                    <a:srgbClr val="000000"/>
                  </a:solidFill>
                  <a:latin typeface="Calibri Light"/>
                  <a:ea typeface="Calibri"/>
                  <a:cs typeface="Calibri"/>
                </a:rPr>
                <a:t>ivide</a:t>
              </a:r>
              <a:r>
                <a:rPr lang="en-US" sz="1600" b="0" i="0" u="none" strike="noStrike" cap="none" spc="0">
                  <a:ln>
                    <a:noFill/>
                  </a:ln>
                  <a:solidFill>
                    <a:srgbClr val="000000"/>
                  </a:solidFill>
                  <a:latin typeface="Calibri Light"/>
                  <a:ea typeface="Calibri"/>
                  <a:cs typeface="Calibri"/>
                </a:rPr>
                <a:t> user requirements into sprints</a:t>
              </a:r>
              <a:endParaRPr lang="en-US" sz="1600" b="0" i="0" u="none" strike="noStrike" cap="none" spc="0">
                <a:ln>
                  <a:noFill/>
                </a:ln>
                <a:solidFill>
                  <a:sysClr val="window" lastClr="FFFFFF"/>
                </a:solidFill>
                <a:latin typeface="Segoe UI"/>
                <a:ea typeface="Calibri"/>
                <a:cs typeface="Calibri"/>
              </a:endParaRPr>
            </a:p>
          </p:txBody>
        </p:sp>
        <p:sp>
          <p:nvSpPr>
            <p:cNvPr id="7" name="Rectangle: Rounded Corners 6" hidden="0"/>
            <p:cNvSpPr/>
            <p:nvPr isPhoto="0" userDrawn="0"/>
          </p:nvSpPr>
          <p:spPr bwMode="auto">
            <a:xfrm>
              <a:off x="6112225" y="487866"/>
              <a:ext cx="2433479" cy="4443052"/>
            </a:xfrm>
            <a:prstGeom prst="roundRect">
              <a:avLst>
                <a:gd name="adj" fmla="val 16667"/>
              </a:avLst>
            </a:prstGeom>
            <a:solidFill>
              <a:schemeClr val="accent6">
                <a:lumMod val="20000"/>
                <a:lumOff val="80000"/>
                <a:alpha val="41000"/>
              </a:schemeClr>
            </a:solidFill>
            <a:ln w="9525" cap="flat" cmpd="sng" algn="ctr">
              <a:solidFill>
                <a:srgbClr val="5B9BD5">
                  <a:lumMod val="50000"/>
                </a:srgbClr>
              </a:solidFill>
              <a:prstDash val="sysDash"/>
              <a:miter lim="800000"/>
            </a:ln>
          </p:spPr>
          <p:txBody>
            <a:bodyPr rtlCol="0" anchor="t" anchorCtr="0"/>
            <a:lstStyle/>
            <a:p>
              <a:pPr marL="0" marR="0" lvl="0" indent="0" algn="ctr" defTabSz="914400">
                <a:lnSpc>
                  <a:spcPct val="100000"/>
                </a:lnSpc>
                <a:spcBef>
                  <a:spcPts val="0"/>
                </a:spcBef>
                <a:spcAft>
                  <a:spcPts val="1200"/>
                </a:spcAft>
                <a:buClrTx/>
                <a:buSzTx/>
                <a:buFontTx/>
                <a:buNone/>
                <a:defRPr/>
              </a:pPr>
              <a:r>
                <a:rPr lang="en-US" sz="1800" b="1" i="0" u="none" strike="noStrike" cap="none" spc="0">
                  <a:ln>
                    <a:noFill/>
                  </a:ln>
                  <a:solidFill>
                    <a:srgbClr val="000000"/>
                  </a:solidFill>
                  <a:latin typeface="Calibri Light"/>
                  <a:ea typeface="Calibri"/>
                  <a:cs typeface="Calibri"/>
                </a:rPr>
                <a:t>3. Drive the change</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Release in iterations</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Ensure training </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Keep open communication</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Adapt standard and vocabularies</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Regularly align operational priorities</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Always communicate expectations during co-creation activities</a:t>
              </a:r>
              <a:endParaRPr/>
            </a:p>
          </p:txBody>
        </p:sp>
        <p:sp>
          <p:nvSpPr>
            <p:cNvPr id="8" name="Rectangle: Rounded Corners 7" hidden="0"/>
            <p:cNvSpPr/>
            <p:nvPr isPhoto="0" userDrawn="0"/>
          </p:nvSpPr>
          <p:spPr bwMode="auto">
            <a:xfrm>
              <a:off x="8951410" y="487866"/>
              <a:ext cx="2433479" cy="4443052"/>
            </a:xfrm>
            <a:prstGeom prst="roundRect">
              <a:avLst>
                <a:gd name="adj" fmla="val 16667"/>
              </a:avLst>
            </a:prstGeom>
            <a:solidFill>
              <a:schemeClr val="accent6">
                <a:lumMod val="20000"/>
                <a:lumOff val="80000"/>
                <a:alpha val="41000"/>
              </a:schemeClr>
            </a:solidFill>
            <a:ln w="9525" cap="flat" cmpd="sng" algn="ctr">
              <a:solidFill>
                <a:srgbClr val="5B9BD5">
                  <a:lumMod val="50000"/>
                </a:srgbClr>
              </a:solidFill>
              <a:prstDash val="sysDash"/>
              <a:miter lim="800000"/>
            </a:ln>
          </p:spPr>
          <p:txBody>
            <a:bodyPr rtlCol="0" anchor="t" anchorCtr="0"/>
            <a:lstStyle/>
            <a:p>
              <a:pPr marL="0" marR="0" lvl="0" indent="0" algn="ctr" defTabSz="914400">
                <a:lnSpc>
                  <a:spcPct val="100000"/>
                </a:lnSpc>
                <a:spcBef>
                  <a:spcPts val="0"/>
                </a:spcBef>
                <a:spcAft>
                  <a:spcPts val="1200"/>
                </a:spcAft>
                <a:buClrTx/>
                <a:buSzTx/>
                <a:buFontTx/>
                <a:buNone/>
                <a:defRPr/>
              </a:pPr>
              <a:r>
                <a:rPr lang="en-US" sz="1800" b="1" i="0" u="none" strike="noStrike" cap="none" spc="0">
                  <a:ln>
                    <a:noFill/>
                  </a:ln>
                  <a:solidFill>
                    <a:srgbClr val="000000"/>
                  </a:solidFill>
                  <a:latin typeface="Calibri Light"/>
                  <a:ea typeface="Calibri"/>
                  <a:cs typeface="Calibri"/>
                </a:rPr>
                <a:t>4. Monitor the evolution</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Capture feedback and feed it back into the IPS development</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Monitor KPI</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Communicate results, favor active knowledge sharing and propose legislative changes (if applicable)</a:t>
              </a:r>
              <a:endParaRPr lang="en-US" sz="1600" b="0" i="0" u="none" strike="noStrike" cap="none" spc="0">
                <a:ln>
                  <a:noFill/>
                </a:ln>
                <a:solidFill>
                  <a:sysClr val="window" lastClr="FFFFFF"/>
                </a:solidFill>
                <a:latin typeface="Segoe UI"/>
                <a:ea typeface="Calibri"/>
                <a:cs typeface="Calibri"/>
              </a:endParaRPr>
            </a:p>
          </p:txBody>
        </p:sp>
        <p:sp>
          <p:nvSpPr>
            <p:cNvPr id="9" name="Rectangle: Rounded Corners 20" hidden="0"/>
            <p:cNvSpPr/>
            <p:nvPr isPhoto="0" userDrawn="0"/>
          </p:nvSpPr>
          <p:spPr bwMode="auto">
            <a:xfrm>
              <a:off x="433860" y="487866"/>
              <a:ext cx="2433478" cy="4443053"/>
            </a:xfrm>
            <a:prstGeom prst="roundRect">
              <a:avLst>
                <a:gd name="adj" fmla="val 16667"/>
              </a:avLst>
            </a:prstGeom>
            <a:solidFill>
              <a:srgbClr val="DDEFE8">
                <a:alpha val="71000"/>
              </a:srgbClr>
            </a:solidFill>
            <a:ln w="9525" cap="flat" cmpd="sng" algn="ctr">
              <a:solidFill>
                <a:srgbClr val="5B9BD5">
                  <a:lumMod val="50000"/>
                </a:srgbClr>
              </a:solidFill>
              <a:prstDash val="sysDash"/>
              <a:miter lim="800000"/>
            </a:ln>
          </p:spPr>
          <p:txBody>
            <a:bodyPr rtlCol="0" anchor="t" anchorCtr="0"/>
            <a:lstStyle/>
            <a:p>
              <a:pPr marL="0" marR="0" lvl="0" indent="0" algn="ctr" defTabSz="914400">
                <a:lnSpc>
                  <a:spcPct val="100000"/>
                </a:lnSpc>
                <a:spcBef>
                  <a:spcPts val="0"/>
                </a:spcBef>
                <a:spcAft>
                  <a:spcPts val="1200"/>
                </a:spcAft>
                <a:buClrTx/>
                <a:buSzTx/>
                <a:buFontTx/>
                <a:buNone/>
                <a:defRPr/>
              </a:pPr>
              <a:r>
                <a:rPr lang="en-US" sz="1800" b="1" i="0" u="none" strike="noStrike" cap="none" spc="0">
                  <a:ln>
                    <a:noFill/>
                  </a:ln>
                  <a:solidFill>
                    <a:srgbClr val="000000"/>
                  </a:solidFill>
                  <a:latin typeface="Calibri Light"/>
                  <a:ea typeface="+mn-ea"/>
                  <a:cs typeface="Calibri"/>
                </a:rPr>
                <a:t>1. Understand the environment</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Collection of needs from community and stakeholders</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Strong political involvement</a:t>
              </a:r>
              <a:endParaRPr/>
            </a:p>
            <a:p>
              <a:pPr marL="285750" marR="0" lvl="0" indent="-285750" algn="l" defTabSz="914400">
                <a:lnSpc>
                  <a:spcPct val="100000"/>
                </a:lnSpc>
                <a:spcBef>
                  <a:spcPts val="0"/>
                </a:spcBef>
                <a:spcAft>
                  <a:spcPts val="1200"/>
                </a:spcAft>
                <a:buClrTx/>
                <a:buSzTx/>
                <a:buFont typeface="Arial"/>
                <a:buChar char="•"/>
                <a:defRPr/>
              </a:pPr>
              <a:r>
                <a:rPr lang="en-US" sz="1600" b="0" i="0" u="none" strike="noStrike" cap="none" spc="0">
                  <a:ln>
                    <a:noFill/>
                  </a:ln>
                  <a:solidFill>
                    <a:srgbClr val="000000"/>
                  </a:solidFill>
                  <a:latin typeface="Calibri Light"/>
                  <a:ea typeface="Calibri"/>
                  <a:cs typeface="Calibri"/>
                </a:rPr>
                <a:t>Early assessment of existing (legal and technical) frameworks</a:t>
              </a:r>
              <a:endParaRPr lang="en-US" sz="1600" b="0" i="0" u="none" strike="noStrike" cap="none" spc="0">
                <a:ln>
                  <a:noFill/>
                </a:ln>
                <a:solidFill>
                  <a:sysClr val="window" lastClr="FFFFFF"/>
                </a:solidFill>
                <a:latin typeface="Segoe UI"/>
                <a:ea typeface="Calibri"/>
                <a:cs typeface="Calibri"/>
              </a:endParaRPr>
            </a:p>
          </p:txBody>
        </p:sp>
        <p:sp>
          <p:nvSpPr>
            <p:cNvPr id="10" name="U-Turn Arrow 43" hidden="0"/>
            <p:cNvSpPr/>
            <p:nvPr isPhoto="0" userDrawn="0"/>
          </p:nvSpPr>
          <p:spPr bwMode="gray">
            <a:xfrm rot="10800000">
              <a:off x="4465774" y="3449423"/>
              <a:ext cx="5862918" cy="969507"/>
            </a:xfrm>
            <a:prstGeom prst="curvedDownArrow">
              <a:avLst>
                <a:gd name="adj1" fmla="val 25000"/>
                <a:gd name="adj2" fmla="val 50000"/>
                <a:gd name="adj3" fmla="val 25000"/>
              </a:avLst>
            </a:prstGeom>
            <a:solidFill>
              <a:schemeClr val="accent6">
                <a:alpha val="48000"/>
              </a:schemeClr>
            </a:solidFill>
            <a:ln w="38100" algn="ctr">
              <a:noFill/>
              <a:miter lim="800000"/>
              <a:headEnd/>
              <a:tailEnd/>
            </a:ln>
          </p:spPr>
          <p:txBody>
            <a:bodyPr wrap="square" lIns="88900" tIns="88900" rIns="88900" bIns="88900" rtlCol="0" anchor="ctr"/>
            <a:lstStyle/>
            <a:p>
              <a:pPr marL="0" marR="0" lvl="0" indent="0" algn="ctr" defTabSz="121917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a:ea typeface="+mn-ea"/>
                <a:cs typeface="Calibri"/>
              </a:endParaRPr>
            </a:p>
          </p:txBody>
        </p:sp>
        <p:sp>
          <p:nvSpPr>
            <p:cNvPr id="11" name="Half Frame 2" hidden="0"/>
            <p:cNvSpPr>
              <a:spLocks noChangeAspect="1"/>
            </p:cNvSpPr>
            <p:nvPr isPhoto="0" userDrawn="0"/>
          </p:nvSpPr>
          <p:spPr bwMode="gray">
            <a:xfrm rot="8275888">
              <a:off x="2683115" y="2384170"/>
              <a:ext cx="569681" cy="559056"/>
            </a:xfrm>
            <a:prstGeom prst="halfFrame">
              <a:avLst>
                <a:gd name="adj1" fmla="val 33333"/>
                <a:gd name="adj2" fmla="val 33333"/>
              </a:avLst>
            </a:prstGeom>
            <a:solidFill>
              <a:schemeClr val="accent5"/>
            </a:solidFill>
            <a:ln w="19050" algn="ctr">
              <a:no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sp>
          <p:nvSpPr>
            <p:cNvPr id="12" name="Half Frame 26" hidden="0"/>
            <p:cNvSpPr>
              <a:spLocks noChangeAspect="1"/>
            </p:cNvSpPr>
            <p:nvPr isPhoto="0" userDrawn="0"/>
          </p:nvSpPr>
          <p:spPr bwMode="gray">
            <a:xfrm rot="8275888">
              <a:off x="5501506" y="2384170"/>
              <a:ext cx="569681" cy="559056"/>
            </a:xfrm>
            <a:prstGeom prst="halfFrame">
              <a:avLst>
                <a:gd name="adj1" fmla="val 33333"/>
                <a:gd name="adj2" fmla="val 33333"/>
              </a:avLst>
            </a:prstGeom>
            <a:solidFill>
              <a:schemeClr val="accent6"/>
            </a:solidFill>
            <a:ln w="19050" algn="ctr">
              <a:no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sp>
          <p:nvSpPr>
            <p:cNvPr id="13" name="Half Frame 27" hidden="0"/>
            <p:cNvSpPr>
              <a:spLocks noChangeAspect="1"/>
            </p:cNvSpPr>
            <p:nvPr isPhoto="0" userDrawn="0"/>
          </p:nvSpPr>
          <p:spPr bwMode="gray">
            <a:xfrm rot="8275888">
              <a:off x="8344544" y="2384170"/>
              <a:ext cx="569681" cy="559056"/>
            </a:xfrm>
            <a:prstGeom prst="halfFrame">
              <a:avLst>
                <a:gd name="adj1" fmla="val 33333"/>
                <a:gd name="adj2" fmla="val 33333"/>
              </a:avLst>
            </a:prstGeom>
            <a:solidFill>
              <a:schemeClr val="accent6"/>
            </a:solidFill>
            <a:ln w="19050" algn="ctr">
              <a:no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sp>
          <p:nvSpPr>
            <p:cNvPr id="14" name="Rectangle 31" hidden="0"/>
            <p:cNvSpPr/>
            <p:nvPr isPhoto="0" userDrawn="0"/>
          </p:nvSpPr>
          <p:spPr bwMode="gray">
            <a:xfrm>
              <a:off x="3865842" y="171896"/>
              <a:ext cx="1109852" cy="230101"/>
            </a:xfrm>
            <a:prstGeom prst="rect">
              <a:avLst/>
            </a:prstGeom>
            <a:solidFill>
              <a:schemeClr val="bg1"/>
            </a:solidFill>
            <a:ln w="28575" algn="ctr">
              <a:solidFill>
                <a:schemeClr val="bg1"/>
              </a:solid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r>
                <a:rPr lang="fr-BE" sz="1600" b="1" i="0" u="none" strike="noStrike" cap="none" spc="0">
                  <a:ln>
                    <a:noFill/>
                  </a:ln>
                  <a:solidFill>
                    <a:prstClr val="white">
                      <a:lumMod val="85000"/>
                    </a:prstClr>
                  </a:solidFill>
                  <a:latin typeface="Calibri Light"/>
                  <a:ea typeface="+mn-ea"/>
                  <a:cs typeface="Calibri Light"/>
                </a:rPr>
                <a:t>Design</a:t>
              </a:r>
              <a:endParaRPr lang="en-GB" sz="1600" b="1" i="0" u="none" strike="noStrike" cap="none" spc="0">
                <a:ln>
                  <a:noFill/>
                </a:ln>
                <a:solidFill>
                  <a:prstClr val="white">
                    <a:lumMod val="85000"/>
                  </a:prstClr>
                </a:solidFill>
                <a:latin typeface="Calibri Light"/>
                <a:ea typeface="+mn-ea"/>
                <a:cs typeface="Calibri Light"/>
              </a:endParaRPr>
            </a:p>
          </p:txBody>
        </p:sp>
        <p:sp>
          <p:nvSpPr>
            <p:cNvPr id="15" name="Rectangle 33" hidden="0"/>
            <p:cNvSpPr/>
            <p:nvPr isPhoto="0" userDrawn="0"/>
          </p:nvSpPr>
          <p:spPr bwMode="gray">
            <a:xfrm>
              <a:off x="6665121" y="157817"/>
              <a:ext cx="1250933" cy="258258"/>
            </a:xfrm>
            <a:prstGeom prst="rect">
              <a:avLst/>
            </a:prstGeom>
            <a:solidFill>
              <a:schemeClr val="bg1"/>
            </a:solidFill>
            <a:ln w="28575" algn="ctr">
              <a:solidFill>
                <a:schemeClr val="bg1"/>
              </a:solid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r>
                <a:rPr lang="fr-BE" sz="1600" b="1" i="0" u="none" strike="noStrike" cap="none" spc="0">
                  <a:ln>
                    <a:noFill/>
                  </a:ln>
                  <a:solidFill>
                    <a:prstClr val="white">
                      <a:lumMod val="65000"/>
                    </a:prstClr>
                  </a:solidFill>
                  <a:latin typeface="Calibri Light"/>
                  <a:ea typeface="+mn-ea"/>
                  <a:cs typeface="Calibri Light"/>
                </a:rPr>
                <a:t>Delivery</a:t>
              </a:r>
              <a:endParaRPr lang="en-GB" sz="1600" b="1" i="0" u="none" strike="noStrike" cap="none" spc="0">
                <a:ln>
                  <a:noFill/>
                </a:ln>
                <a:solidFill>
                  <a:prstClr val="white">
                    <a:lumMod val="65000"/>
                  </a:prstClr>
                </a:solidFill>
                <a:latin typeface="Calibri Light"/>
                <a:ea typeface="+mn-ea"/>
                <a:cs typeface="Calibri Light"/>
              </a:endParaRPr>
            </a:p>
          </p:txBody>
        </p:sp>
        <p:sp>
          <p:nvSpPr>
            <p:cNvPr id="16" name="Rectangle 35" hidden="0"/>
            <p:cNvSpPr/>
            <p:nvPr isPhoto="0" userDrawn="0"/>
          </p:nvSpPr>
          <p:spPr bwMode="gray">
            <a:xfrm>
              <a:off x="9333239" y="160519"/>
              <a:ext cx="1550217" cy="252855"/>
            </a:xfrm>
            <a:prstGeom prst="rect">
              <a:avLst/>
            </a:prstGeom>
            <a:solidFill>
              <a:schemeClr val="bg1"/>
            </a:solidFill>
            <a:ln w="28575" algn="ctr">
              <a:solidFill>
                <a:schemeClr val="bg1"/>
              </a:solid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r>
                <a:rPr lang="fr-BE" sz="1600" b="1" i="0" u="none" strike="noStrike" cap="none" spc="0">
                  <a:ln>
                    <a:noFill/>
                  </a:ln>
                  <a:solidFill>
                    <a:prstClr val="black">
                      <a:lumMod val="65000"/>
                      <a:lumOff val="35000"/>
                    </a:prstClr>
                  </a:solidFill>
                  <a:latin typeface="Calibri Light"/>
                  <a:ea typeface="+mn-ea"/>
                  <a:cs typeface="Calibri Light"/>
                </a:rPr>
                <a:t>Evaluation</a:t>
              </a:r>
              <a:endParaRPr lang="en-GB" sz="1600" b="1" i="0" u="none" strike="noStrike" cap="none" spc="0">
                <a:ln>
                  <a:noFill/>
                </a:ln>
                <a:solidFill>
                  <a:prstClr val="black">
                    <a:lumMod val="65000"/>
                    <a:lumOff val="35000"/>
                  </a:prstClr>
                </a:solidFill>
                <a:latin typeface="Calibri Light"/>
                <a:ea typeface="+mn-ea"/>
                <a:cs typeface="Calibri Light"/>
              </a:endParaRPr>
            </a:p>
          </p:txBody>
        </p:sp>
        <p:sp>
          <p:nvSpPr>
            <p:cNvPr id="17" name="Half Frame 28" hidden="0"/>
            <p:cNvSpPr>
              <a:spLocks noChangeAspect="1"/>
            </p:cNvSpPr>
            <p:nvPr isPhoto="0" userDrawn="0"/>
          </p:nvSpPr>
          <p:spPr bwMode="gray">
            <a:xfrm rot="2728775">
              <a:off x="1365759" y="4966855"/>
              <a:ext cx="569681" cy="559056"/>
            </a:xfrm>
            <a:prstGeom prst="halfFrame">
              <a:avLst>
                <a:gd name="adj1" fmla="val 33333"/>
                <a:gd name="adj2" fmla="val 33333"/>
              </a:avLst>
            </a:prstGeom>
            <a:solidFill>
              <a:srgbClr val="005587"/>
            </a:solidFill>
            <a:ln w="19050" algn="ctr">
              <a:no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sp>
          <p:nvSpPr>
            <p:cNvPr id="18" name="Half Frame 29" hidden="0"/>
            <p:cNvSpPr>
              <a:spLocks noChangeAspect="1"/>
            </p:cNvSpPr>
            <p:nvPr isPhoto="0" userDrawn="0"/>
          </p:nvSpPr>
          <p:spPr bwMode="gray">
            <a:xfrm rot="13400970">
              <a:off x="9903472" y="4781798"/>
              <a:ext cx="569681" cy="559056"/>
            </a:xfrm>
            <a:prstGeom prst="halfFrame">
              <a:avLst>
                <a:gd name="adj1" fmla="val 33333"/>
                <a:gd name="adj2" fmla="val 33333"/>
              </a:avLst>
            </a:prstGeom>
            <a:solidFill>
              <a:srgbClr val="005587"/>
            </a:solidFill>
            <a:ln w="19050" algn="ctr">
              <a:no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grpSp>
          <p:nvGrpSpPr>
            <p:cNvPr id="19" name="Group 30" hidden="0"/>
            <p:cNvGrpSpPr/>
            <p:nvPr isPhoto="0" userDrawn="0"/>
          </p:nvGrpSpPr>
          <p:grpSpPr bwMode="auto">
            <a:xfrm>
              <a:off x="8198406" y="4545542"/>
              <a:ext cx="1140491" cy="969508"/>
              <a:chOff x="5141018" y="2055433"/>
              <a:chExt cx="1720015" cy="1156580"/>
            </a:xfrm>
            <a:solidFill>
              <a:schemeClr val="accent6"/>
            </a:solidFill>
          </p:grpSpPr>
          <p:sp>
            <p:nvSpPr>
              <p:cNvPr id="20" name="Arrow: Curved Down 32" hidden="0"/>
              <p:cNvSpPr/>
              <p:nvPr isPhoto="0" userDrawn="0"/>
            </p:nvSpPr>
            <p:spPr bwMode="gray">
              <a:xfrm flipH="1" flipV="1">
                <a:off x="5141018" y="2728504"/>
                <a:ext cx="1698321" cy="483509"/>
              </a:xfrm>
              <a:prstGeom prst="curvedDownArrow">
                <a:avLst>
                  <a:gd name="adj1" fmla="val 25000"/>
                  <a:gd name="adj2" fmla="val 50000"/>
                  <a:gd name="adj3" fmla="val 25000"/>
                </a:avLst>
              </a:prstGeom>
              <a:grpFill/>
              <a:ln w="19050" algn="ctr">
                <a:solidFill>
                  <a:schemeClr val="accent6"/>
                </a:solid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sp>
            <p:nvSpPr>
              <p:cNvPr id="21" name="Arrow: Curved Down 34" hidden="0"/>
              <p:cNvSpPr/>
              <p:nvPr isPhoto="0" userDrawn="0"/>
            </p:nvSpPr>
            <p:spPr bwMode="gray">
              <a:xfrm rot="10800000" flipH="1" flipV="1">
                <a:off x="5162712" y="2055433"/>
                <a:ext cx="1698321" cy="483509"/>
              </a:xfrm>
              <a:prstGeom prst="curvedDownArrow">
                <a:avLst>
                  <a:gd name="adj1" fmla="val 25000"/>
                  <a:gd name="adj2" fmla="val 50000"/>
                  <a:gd name="adj3" fmla="val 25000"/>
                </a:avLst>
              </a:prstGeom>
              <a:grpFill/>
              <a:ln w="19050" algn="ctr">
                <a:solidFill>
                  <a:schemeClr val="accent6"/>
                </a:solid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grpSp>
        <p:grpSp>
          <p:nvGrpSpPr>
            <p:cNvPr id="22" name="Group 36" hidden="0"/>
            <p:cNvGrpSpPr/>
            <p:nvPr isPhoto="0" userDrawn="0"/>
          </p:nvGrpSpPr>
          <p:grpSpPr bwMode="auto">
            <a:xfrm>
              <a:off x="5344991" y="4576572"/>
              <a:ext cx="1140491" cy="969508"/>
              <a:chOff x="5141018" y="2055433"/>
              <a:chExt cx="1720015" cy="1156580"/>
            </a:xfrm>
            <a:solidFill>
              <a:schemeClr val="accent6"/>
            </a:solidFill>
          </p:grpSpPr>
          <p:sp>
            <p:nvSpPr>
              <p:cNvPr id="23" name="Arrow: Curved Down 37" hidden="0"/>
              <p:cNvSpPr/>
              <p:nvPr isPhoto="0" userDrawn="0"/>
            </p:nvSpPr>
            <p:spPr bwMode="gray">
              <a:xfrm flipH="1" flipV="1">
                <a:off x="5141018" y="2728504"/>
                <a:ext cx="1698321" cy="483509"/>
              </a:xfrm>
              <a:prstGeom prst="curvedDownArrow">
                <a:avLst>
                  <a:gd name="adj1" fmla="val 25000"/>
                  <a:gd name="adj2" fmla="val 50000"/>
                  <a:gd name="adj3" fmla="val 25000"/>
                </a:avLst>
              </a:prstGeom>
              <a:grpFill/>
              <a:ln w="19050" algn="ctr">
                <a:solidFill>
                  <a:schemeClr val="accent6"/>
                </a:solid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sp>
            <p:nvSpPr>
              <p:cNvPr id="24" name="Arrow: Curved Down 38" hidden="0"/>
              <p:cNvSpPr/>
              <p:nvPr isPhoto="0" userDrawn="0"/>
            </p:nvSpPr>
            <p:spPr bwMode="gray">
              <a:xfrm rot="10800000" flipH="1" flipV="1">
                <a:off x="5162712" y="2055433"/>
                <a:ext cx="1698321" cy="483509"/>
              </a:xfrm>
              <a:prstGeom prst="curvedDownArrow">
                <a:avLst>
                  <a:gd name="adj1" fmla="val 25000"/>
                  <a:gd name="adj2" fmla="val 50000"/>
                  <a:gd name="adj3" fmla="val 25000"/>
                </a:avLst>
              </a:prstGeom>
              <a:grpFill/>
              <a:ln w="19050" algn="ctr">
                <a:solidFill>
                  <a:schemeClr val="accent6"/>
                </a:solid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grpSp>
        <p:sp>
          <p:nvSpPr>
            <p:cNvPr id="25" name="U-Turn Arrow 43" hidden="0"/>
            <p:cNvSpPr/>
            <p:nvPr isPhoto="0" userDrawn="0"/>
          </p:nvSpPr>
          <p:spPr bwMode="gray">
            <a:xfrm>
              <a:off x="4618174" y="1295836"/>
              <a:ext cx="5862918" cy="969507"/>
            </a:xfrm>
            <a:prstGeom prst="curvedDownArrow">
              <a:avLst>
                <a:gd name="adj1" fmla="val 25000"/>
                <a:gd name="adj2" fmla="val 50000"/>
                <a:gd name="adj3" fmla="val 25000"/>
              </a:avLst>
            </a:prstGeom>
            <a:solidFill>
              <a:schemeClr val="accent6">
                <a:alpha val="48000"/>
              </a:schemeClr>
            </a:solidFill>
            <a:ln w="38100" algn="ctr">
              <a:noFill/>
              <a:miter lim="800000"/>
              <a:headEnd/>
              <a:tailEnd/>
            </a:ln>
          </p:spPr>
          <p:txBody>
            <a:bodyPr wrap="square" lIns="88900" tIns="88900" rIns="88900" bIns="88900" rtlCol="0" anchor="ctr"/>
            <a:lstStyle/>
            <a:p>
              <a:pPr marL="0" marR="0" lvl="0" indent="0" algn="ctr" defTabSz="121917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a:ea typeface="+mn-ea"/>
                <a:cs typeface="Calibri"/>
              </a:endParaRPr>
            </a:p>
          </p:txBody>
        </p:sp>
        <p:grpSp>
          <p:nvGrpSpPr>
            <p:cNvPr id="26" name="Group 40" hidden="0"/>
            <p:cNvGrpSpPr/>
            <p:nvPr isPhoto="0" userDrawn="0"/>
          </p:nvGrpSpPr>
          <p:grpSpPr bwMode="auto">
            <a:xfrm>
              <a:off x="2502373" y="4545542"/>
              <a:ext cx="1140491" cy="969508"/>
              <a:chOff x="5141018" y="2055433"/>
              <a:chExt cx="1720015" cy="1156580"/>
            </a:xfrm>
            <a:solidFill>
              <a:schemeClr val="accent6"/>
            </a:solidFill>
          </p:grpSpPr>
          <p:sp>
            <p:nvSpPr>
              <p:cNvPr id="27" name="Arrow: Curved Down 41" hidden="0"/>
              <p:cNvSpPr/>
              <p:nvPr isPhoto="0" userDrawn="0"/>
            </p:nvSpPr>
            <p:spPr bwMode="gray">
              <a:xfrm flipH="1" flipV="1">
                <a:off x="5141018" y="2728504"/>
                <a:ext cx="1698321" cy="483509"/>
              </a:xfrm>
              <a:prstGeom prst="curvedDownArrow">
                <a:avLst>
                  <a:gd name="adj1" fmla="val 25000"/>
                  <a:gd name="adj2" fmla="val 50000"/>
                  <a:gd name="adj3" fmla="val 25000"/>
                </a:avLst>
              </a:prstGeom>
              <a:grpFill/>
              <a:ln w="19050" algn="ctr">
                <a:solidFill>
                  <a:schemeClr val="accent6"/>
                </a:solid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sp>
            <p:nvSpPr>
              <p:cNvPr id="28" name="Arrow: Curved Down 42" hidden="0"/>
              <p:cNvSpPr/>
              <p:nvPr isPhoto="0" userDrawn="0"/>
            </p:nvSpPr>
            <p:spPr bwMode="gray">
              <a:xfrm rot="10800000" flipH="1" flipV="1">
                <a:off x="5162712" y="2055433"/>
                <a:ext cx="1698321" cy="483509"/>
              </a:xfrm>
              <a:prstGeom prst="curvedDownArrow">
                <a:avLst>
                  <a:gd name="adj1" fmla="val 25000"/>
                  <a:gd name="adj2" fmla="val 50000"/>
                  <a:gd name="adj3" fmla="val 25000"/>
                </a:avLst>
              </a:prstGeom>
              <a:grpFill/>
              <a:ln w="19050" algn="ctr">
                <a:solidFill>
                  <a:schemeClr val="accent6"/>
                </a:solidFill>
                <a:miter lim="800000"/>
                <a:headEnd/>
                <a:tailEnd/>
              </a:ln>
            </p:spPr>
            <p:txBody>
              <a:bodyPr wrap="square" lIns="88900" tIns="88900" rIns="88900" bIns="88900" rtlCol="0" anchor="ctr"/>
              <a:lstStyle/>
              <a:p>
                <a:pPr marL="0" marR="0" lvl="0" indent="0" algn="ctr" defTabSz="914400">
                  <a:lnSpc>
                    <a:spcPct val="106000"/>
                  </a:lnSpc>
                  <a:spcBef>
                    <a:spcPts val="0"/>
                  </a:spcBef>
                  <a:spcAft>
                    <a:spcPts val="0"/>
                  </a:spcAft>
                  <a:buClrTx/>
                  <a:buSzTx/>
                  <a:buFont typeface="Wingdings 2"/>
                  <a:buNone/>
                  <a:defRPr/>
                </a:pPr>
                <a:endParaRPr lang="en-US" sz="1600" b="1" i="0" u="none" strike="noStrike" cap="none" spc="0">
                  <a:ln>
                    <a:noFill/>
                  </a:ln>
                  <a:solidFill>
                    <a:prstClr val="white"/>
                  </a:solidFill>
                  <a:latin typeface="Calibri Light"/>
                  <a:ea typeface="+mn-ea"/>
                  <a:cs typeface="+mn-cs"/>
                </a:endParaRPr>
              </a:p>
            </p:txBody>
          </p:sp>
        </p:grpSp>
      </p:grpSp>
    </p:spTree>
  </p:cSld>
  <p:clrMapOvr>
    <a:masterClrMapping/>
  </p:clrMapOvr>
  <mc:AlternateContent xmlns:mc="http://schemas.openxmlformats.org/markup-compatibility/2006">
    <mc:Choice xmlns:p14="http://schemas.microsoft.com/office/powerpoint/2010/main" Requires="p14">
      <p:transition spd="slow" p14:dur="2000" advClick="1">
        <p:fade thruBlk="0"/>
      </p:transition>
    </mc:Choice>
    <mc:Fallback>
      <p:transition spd="slow" advClick="1">
        <p:fade thruBlk="0"/>
      </p:transition>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theme>
</file>

<file path=ppt/theme/theme2.xml><?xml version="1.0" encoding="utf-8"?>
<a:theme xmlns:a="http://schemas.openxmlformats.org/drawingml/2006/main" xmlns:r="http://schemas.openxmlformats.org/officeDocument/2006/relationships" xmlns:p="http://schemas.openxmlformats.org/presentationml/2006/main" name="Deloitte Brand Theme">
  <a:themeElements>
    <a:clrScheme name="Custom 1">
      <a:dk1>
        <a:sysClr val="windowText" lastClr="000000"/>
      </a:dk1>
      <a:lt1>
        <a:sysClr val="window" lastClr="FFFFFF"/>
      </a:lt1>
      <a:dk2>
        <a:srgbClr val="D0D0CE"/>
      </a:dk2>
      <a:lt2>
        <a:srgbClr val="53565A"/>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a:majorFont>
        <a:latin typeface="Calibri"/>
        <a:ea typeface="Arial"/>
        <a:cs typeface="Arial"/>
      </a:majorFont>
      <a:minorFont>
        <a:latin typeface="Calibri Light"/>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gray">
        <a:prstGeom prst="rect">
          <a:avLst/>
        </a:prstGeom>
        <a:solidFill>
          <a:schemeClr val="accent3"/>
        </a:solidFill>
        <a:ln w="19050" algn="ctr">
          <a:noFill/>
          <a:miter lim="800000"/>
          <a:headEnd/>
          <a:tailEnd/>
        </a:ln>
      </a:spPr>
      <a:bodyPr/>
      <a:lstStyle/>
    </a:spDef>
    <a:lnDef>
      <a:spPr bwMode="auto">
        <a:prstGeom prst="rect">
          <a:avLst/>
        </a:prstGeom>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auto">
        <a:prstGeom prst="rect">
          <a:avLst/>
        </a:prstGeom>
        <a:noFill/>
      </a:spPr>
      <a:bodyPr/>
      <a:lstStyle/>
    </a:txDef>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ONLYOFFICE/6.1.1.53</Application>
  <DocSecurity>0</DocSecurity>
  <PresentationFormat>Widescreen</PresentationFormat>
  <Paragraphs>0</Paragraphs>
  <Slides>13</Slides>
  <Notes>13</Notes>
  <HiddenSlides>0</HiddenSlides>
  <MMClips>2</MMClips>
  <ScaleCrop>0</ScaleCrop>
  <HeadingPairs>
    <vt:vector size="4" baseType="variant">
      <vt:variant>
        <vt:lpstr>Theme</vt:lpstr>
      </vt:variant>
      <vt:variant>
        <vt:i4>2</vt:i4>
      </vt:variant>
      <vt:variant>
        <vt:lpstr>Slide Titles</vt:lpstr>
      </vt:variant>
      <vt:variant>
        <vt:i4>13</vt:i4>
      </vt:variant>
    </vt:vector>
  </HeadingPairs>
  <TitlesOfParts>
    <vt:vector size="15" baseType="lpstr">
      <vt:lpstr>Theme 1</vt:lpstr>
      <vt:lpstr>Theme 2</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Berlusconi, Antonella</dc:creator>
  <cp:keywords/>
  <dc:description/>
  <dc:identifier/>
  <dc:language/>
  <cp:lastModifiedBy>vaianosk@unisystems.gr</cp:lastModifiedBy>
  <cp:revision>2</cp:revision>
  <dcterms:created xsi:type="dcterms:W3CDTF">2022-07-18T10:17:18Z</dcterms:created>
  <dcterms:modified xsi:type="dcterms:W3CDTF">2023-12-10T08:09:41Z</dcterms:modified>
  <cp:category/>
  <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2021-11-25T17:14:35Z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deaa83c7-7f05-4ea9-baec-f31825758f48</vt:lpwstr>
  </property>
  <property fmtid="{D5CDD505-2E9C-101B-9397-08002B2CF9AE}" pid="8" name="MSIP_Label_ea60d57e-af5b-4752-ac57-3e4f28ca11dc_ContentBits">
    <vt:lpwstr>0</vt:lpwstr>
  </property>
  <property fmtid="{D5CDD505-2E9C-101B-9397-08002B2CF9AE}" pid="9" name="TemplafyTimeStamp">
    <vt:lpwstr>2021-12-01T13:38:21</vt:lpwstr>
  </property>
  <property fmtid="{D5CDD505-2E9C-101B-9397-08002B2CF9AE}" pid="10" name="TemplafyTenantId">
    <vt:lpwstr>deloittecm</vt:lpwstr>
  </property>
  <property fmtid="{D5CDD505-2E9C-101B-9397-08002B2CF9AE}" pid="11" name="TemplafyTemplateId">
    <vt:lpwstr>637739627007274728</vt:lpwstr>
  </property>
  <property fmtid="{D5CDD505-2E9C-101B-9397-08002B2CF9AE}" pid="12" name="TemplafyUserProfileId">
    <vt:lpwstr>637864855072907092</vt:lpwstr>
  </property>
  <property fmtid="{D5CDD505-2E9C-101B-9397-08002B2CF9AE}" pid="13" name="TemplafyFromBlank">
    <vt:bool>true</vt:bool>
  </property>
  <property fmtid="{D5CDD505-2E9C-101B-9397-08002B2CF9AE}" pid="14" name="ContentTypeId">
    <vt:lpwstr>0x010100A44C061F667466409EA2A9ACBF60CD98</vt:lpwstr>
  </property>
  <property fmtid="{D5CDD505-2E9C-101B-9397-08002B2CF9AE}" pid="15" name="MediaServiceImageTags">
    <vt:lpwstr/>
  </property>
</Properties>
</file>